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365" r:id="rId2"/>
    <p:sldId id="367" r:id="rId3"/>
    <p:sldId id="362" r:id="rId4"/>
    <p:sldId id="364" r:id="rId5"/>
    <p:sldId id="267" r:id="rId6"/>
    <p:sldId id="260" r:id="rId7"/>
    <p:sldId id="269" r:id="rId8"/>
    <p:sldId id="268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">
    <a:wholeTbl>
      <a:tcTxStyle>
        <a:font>
          <a:latin typeface="+mn-lt"/>
          <a:ea typeface="+mn-ea"/>
          <a:cs typeface="+mn-cs"/>
        </a:font>
        <a:srgbClr val="000000"/>
      </a:tcTxStyle>
      <a:tcStyle>
        <a:tcBdr>
          <a:lef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12701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E9EBF5"/>
          </a:solidFill>
        </a:fill>
      </a:tcStyle>
    </a:wholeTbl>
    <a:band1H>
      <a:tcStyle>
        <a:tcBdr/>
        <a:fill>
          <a:solidFill>
            <a:srgbClr val="CFD5EA"/>
          </a:solidFill>
        </a:fill>
      </a:tcStyle>
    </a:band1H>
    <a:band2H>
      <a:tcStyle>
        <a:tcBdr/>
      </a:tcStyle>
    </a:band2H>
    <a:band1V>
      <a:tcStyle>
        <a:tcBdr/>
        <a:fill>
          <a:solidFill>
            <a:srgbClr val="CFD5EA"/>
          </a:solidFill>
        </a:fill>
      </a:tcStyle>
    </a:band1V>
    <a:band2V>
      <a:tcStyle>
        <a:tcBdr/>
      </a:tcStyle>
    </a:band2V>
    <a:la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lastCol>
    <a:firstCol>
      <a:tcTxStyle b="on">
        <a:font>
          <a:latin typeface="+mn-lt"/>
          <a:ea typeface="+mn-ea"/>
          <a:cs typeface="+mn-cs"/>
        </a:font>
        <a:srgbClr val="FFFFFF"/>
      </a:tcTxStyle>
      <a:tcStyle>
        <a:tcBdr/>
        <a:fill>
          <a:solidFill>
            <a:srgbClr val="4472C4"/>
          </a:solidFill>
        </a:fill>
      </a:tcStyle>
    </a:firstCol>
    <a:la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top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top>
        </a:tcBdr>
        <a:fill>
          <a:solidFill>
            <a:srgbClr val="4472C4"/>
          </a:solidFill>
        </a:fill>
      </a:tcStyle>
    </a:lastRow>
    <a:firstRow>
      <a:tcTxStyle b="on">
        <a:font>
          <a:latin typeface="+mn-lt"/>
          <a:ea typeface="+mn-ea"/>
          <a:cs typeface="+mn-cs"/>
        </a:font>
        <a:srgbClr val="FFFFFF"/>
      </a:tcTxStyle>
      <a:tcStyle>
        <a:tcBdr>
          <a:bottom>
            <a:ln w="38103" cap="flat" cmpd="sng" algn="ctr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a:bottom>
        </a:tcBdr>
        <a:fill>
          <a:solidFill>
            <a:srgbClr val="4472C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1" d="100"/>
          <a:sy n="111" d="100"/>
        </p:scale>
        <p:origin x="55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A3E14AC3-3155-E389-87A6-E895F45FF96B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3470227-2BEE-18FF-8FDA-C8608036DA78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256C067-F68C-4EFE-9320-D27543A3876D}" type="datetime1">
              <a:rPr lang="ru-RU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rPr>
              <a:pPr marL="0" marR="0" lvl="0" indent="0" algn="r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t>02.10.2025</a:t>
            </a:fld>
            <a:endParaRPr lang="ru-RU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D0FE4AA-17CA-A106-F61C-4F6821BB937E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A5F6D519-BE57-AE01-45EE-AD062C5F34A1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930451D3-BB8D-4936-9BB0-A1B20C34E39B}" type="slidenum">
              <a:t>‹#›</a:t>
            </a:fld>
            <a:endParaRPr lang="ru-RU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5737241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jpe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>
            <a:extLst>
              <a:ext uri="{FF2B5EF4-FFF2-40B4-BE49-F238E27FC236}">
                <a16:creationId xmlns:a16="http://schemas.microsoft.com/office/drawing/2014/main" id="{D96E9D74-1199-FD4F-AB80-F2B7A019236D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ru-RU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ru-RU"/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E00F484-57EA-787C-8802-EAA6D03D2A35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ru-RU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4A9A5C54-DA2B-4565-9165-90F78C503BDA}" type="datetime1">
              <a:rPr lang="ru-RU"/>
              <a:pPr lvl="0"/>
              <a:t>02.10.2025</a:t>
            </a:fld>
            <a:endParaRPr lang="ru-RU"/>
          </a:p>
        </p:txBody>
      </p:sp>
      <p:sp>
        <p:nvSpPr>
          <p:cNvPr id="4" name="Образ слайда 3">
            <a:extLst>
              <a:ext uri="{FF2B5EF4-FFF2-40B4-BE49-F238E27FC236}">
                <a16:creationId xmlns:a16="http://schemas.microsoft.com/office/drawing/2014/main" id="{903A35B2-539D-9B88-5B49-E806024872D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099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Заметки 4">
            <a:extLst>
              <a:ext uri="{FF2B5EF4-FFF2-40B4-BE49-F238E27FC236}">
                <a16:creationId xmlns:a16="http://schemas.microsoft.com/office/drawing/2014/main" id="{66FF0229-6A1E-9258-1A6C-FF1F51FFCBB0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3AB661D6-FD5D-E37C-4BE5-81B4E6BA9E46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ru-RU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35A079D-2BDB-B702-6828-806BFECFE0D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ru-RU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48472DBB-BE03-43A0-BB5E-5018EF24DFE1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839039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ru-RU" sz="12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457200" marR="0" lvl="1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ru-RU" sz="12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914400" marR="0" lvl="2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ru-RU" sz="12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371600" marR="0" lvl="3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ru-RU" sz="12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828800" marR="0" lvl="4" indent="0" algn="l" defTabSz="9144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ru-RU" sz="12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C6396F65-5194-F719-9DB6-2B9C3AC40F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5A9627D8-0FF3-6AB2-E9D3-0CD98CAF9BB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B4996125-C36E-D713-3E92-7DE84FDE6301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D70B0F0-8120-42C3-9D55-9A2767FCC9E0}" type="slidenum">
              <a:t>2</a:t>
            </a:fld>
            <a:endParaRPr lang="ru-RU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163CA510-842F-9F2A-B4FA-F95F38135AB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153CA816-6E3E-658E-74E7-94FF6044EBC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BC12FD7-2B34-BDC1-00E0-4CA57455EE1C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87ED9289-F6E6-4081-A3E2-C26CD904BE1B}" type="slidenum">
              <a:t>3</a:t>
            </a:fld>
            <a:endParaRPr lang="ru-RU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>
            <a:extLst>
              <a:ext uri="{FF2B5EF4-FFF2-40B4-BE49-F238E27FC236}">
                <a16:creationId xmlns:a16="http://schemas.microsoft.com/office/drawing/2014/main" id="{FA7ED071-741F-4B06-E97B-BA01FC1516F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Заметки 2">
            <a:extLst>
              <a:ext uri="{FF2B5EF4-FFF2-40B4-BE49-F238E27FC236}">
                <a16:creationId xmlns:a16="http://schemas.microsoft.com/office/drawing/2014/main" id="{8B58B301-D75E-E53E-5765-75F88E556E66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CDAAF3D4-4F9A-7887-5F27-50E81360A072}"/>
              </a:ext>
            </a:extLst>
          </p:cNvPr>
          <p:cNvSpPr txBox="1"/>
          <p:nvPr/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6AA6C06-9A47-41A4-B43E-0DFEA31CA6F0}" type="slidenum">
              <a:t>4</a:t>
            </a:fld>
            <a:endParaRPr lang="ru-RU" sz="1200" b="0" i="0" u="none" strike="noStrike" kern="1200" cap="none" spc="0" baseline="0">
              <a:solidFill>
                <a:srgbClr val="000000"/>
              </a:solidFill>
              <a:uFillTx/>
              <a:latin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0">
            <a:extLst>
              <a:ext uri="{FF2B5EF4-FFF2-40B4-BE49-F238E27FC236}">
                <a16:creationId xmlns:a16="http://schemas.microsoft.com/office/drawing/2014/main" id="{3E99C9E3-8263-A0B5-CC3A-9D653A36BE9F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791998" y="395285"/>
            <a:ext cx="5399998" cy="5399998"/>
          </a:xfrm>
        </p:spPr>
        <p:txBody>
          <a:bodyPr anchor="ctr"/>
          <a:lstStyle>
            <a:lvl1pPr>
              <a:defRPr/>
            </a:lvl1pPr>
          </a:lstStyle>
          <a:p>
            <a:pPr lvl="0"/>
            <a:r>
              <a:rPr lang="ru-RU"/>
              <a:t>Иконка задачи</a:t>
            </a: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10ECDC1D-F813-4783-27EC-E0C8605D664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4323438"/>
            <a:ext cx="8930643" cy="827010"/>
          </a:xfrm>
          <a:solidFill>
            <a:srgbClr val="FFFFFF">
              <a:alpha val="20000"/>
            </a:srgbClr>
          </a:solidFill>
        </p:spPr>
        <p:txBody>
          <a:bodyPr anchor="ctr"/>
          <a:lstStyle>
            <a:lvl1pPr indent="712783">
              <a:defRPr sz="2800"/>
            </a:lvl1pPr>
          </a:lstStyle>
          <a:p>
            <a:pPr lvl="0"/>
            <a:r>
              <a:rPr lang="ru-RU"/>
              <a:t>НАЗВАНИЕ КОМАНДЫ</a:t>
            </a:r>
          </a:p>
        </p:txBody>
      </p:sp>
      <p:sp>
        <p:nvSpPr>
          <p:cNvPr id="4" name="Рисунок 41">
            <a:extLst>
              <a:ext uri="{FF2B5EF4-FFF2-40B4-BE49-F238E27FC236}">
                <a16:creationId xmlns:a16="http://schemas.microsoft.com/office/drawing/2014/main" id="{3BF1760B-52BA-07BC-9725-7E0FBEFED32F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802642" y="2911979"/>
            <a:ext cx="3386773" cy="1082585"/>
          </a:xfrm>
        </p:spPr>
        <p:txBody>
          <a:bodyPr anchor="ctr"/>
          <a:lstStyle>
            <a:lvl1pPr>
              <a:defRPr/>
            </a:lvl1pPr>
          </a:lstStyle>
          <a:p>
            <a:pPr lvl="0"/>
            <a:r>
              <a:rPr lang="ru-RU"/>
              <a:t>Логотип/логотипы постановщика задачи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F3C78F00-91C0-6F63-4A50-248E7EF79CA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0" y="5149855"/>
            <a:ext cx="8930643" cy="757178"/>
          </a:xfrm>
          <a:solidFill>
            <a:srgbClr val="FFFFFF">
              <a:alpha val="20000"/>
            </a:srgbClr>
          </a:solidFill>
        </p:spPr>
        <p:txBody>
          <a:bodyPr/>
          <a:lstStyle>
            <a:lvl1pPr marL="0" indent="712783">
              <a:buNone/>
              <a:defRPr sz="1600"/>
            </a:lvl1pPr>
          </a:lstStyle>
          <a:p>
            <a:pPr lvl="0"/>
            <a:r>
              <a:rPr lang="ru-RU"/>
              <a:t>Номер и название задачи</a:t>
            </a:r>
          </a:p>
        </p:txBody>
      </p:sp>
    </p:spTree>
    <p:extLst>
      <p:ext uri="{BB962C8B-B14F-4D97-AF65-F5344CB8AC3E}">
        <p14:creationId xmlns:p14="http://schemas.microsoft.com/office/powerpoint/2010/main" val="366091182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4">
            <a:extLst>
              <a:ext uri="{FF2B5EF4-FFF2-40B4-BE49-F238E27FC236}">
                <a16:creationId xmlns:a16="http://schemas.microsoft.com/office/drawing/2014/main" id="{63C2FA0C-3946-3C24-68B2-EDE726AB1D0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6B27396-EA48-4D53-A8C0-AEFE4E3466DA}" type="datetime1">
              <a:rPr lang="ru-RU"/>
              <a:pPr lvl="0"/>
              <a:t>02.10.2025</a:t>
            </a:fld>
            <a:endParaRPr lang="ru-RU"/>
          </a:p>
        </p:txBody>
      </p:sp>
      <p:sp>
        <p:nvSpPr>
          <p:cNvPr id="3" name="Нижний колонтитул 5">
            <a:extLst>
              <a:ext uri="{FF2B5EF4-FFF2-40B4-BE49-F238E27FC236}">
                <a16:creationId xmlns:a16="http://schemas.microsoft.com/office/drawing/2014/main" id="{2FCC673F-2E2A-1A9B-50D6-42489D955360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9B3ABA78-8382-D345-ACE6-6E2A5F4ADB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02642" y="3922529"/>
            <a:ext cx="5293361" cy="1654542"/>
          </a:xfrm>
        </p:spPr>
        <p:txBody>
          <a:bodyPr anchor="ctr"/>
          <a:lstStyle>
            <a:lvl1pPr>
              <a:defRPr sz="2800"/>
            </a:lvl1pPr>
          </a:lstStyle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41DABC91-6BA4-1DF0-DE6B-44A062748F21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5FDDF08-A994-4F91-8D5B-E9B857E1A196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16288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одержание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>
            <a:extLst>
              <a:ext uri="{FF2B5EF4-FFF2-40B4-BE49-F238E27FC236}">
                <a16:creationId xmlns:a16="http://schemas.microsoft.com/office/drawing/2014/main" id="{5D4BA71C-1A09-43BB-EBAF-C63B9A417E16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EAE3A99-4B9A-4CFE-A1B5-366127F3D209}" type="datetime1">
              <a:rPr lang="ru-RU"/>
              <a:pPr lvl="0"/>
              <a:t>02.10.2025</a:t>
            </a:fld>
            <a:endParaRPr lang="ru-RU"/>
          </a:p>
        </p:txBody>
      </p:sp>
      <p:sp>
        <p:nvSpPr>
          <p:cNvPr id="3" name="Нижний колонтитул 4">
            <a:extLst>
              <a:ext uri="{FF2B5EF4-FFF2-40B4-BE49-F238E27FC236}">
                <a16:creationId xmlns:a16="http://schemas.microsoft.com/office/drawing/2014/main" id="{A22192FE-2C31-D48E-1A1D-34D1E696296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4" name="Номер слайда 5">
            <a:extLst>
              <a:ext uri="{FF2B5EF4-FFF2-40B4-BE49-F238E27FC236}">
                <a16:creationId xmlns:a16="http://schemas.microsoft.com/office/drawing/2014/main" id="{F0974C79-EACE-653E-A0AC-D187E365437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DFA52B9-F77D-4EC1-A44B-079DA5CCFD78}" type="slidenum">
              <a:t>‹#›</a:t>
            </a:fld>
            <a:endParaRPr lang="ru-RU"/>
          </a:p>
        </p:txBody>
      </p:sp>
      <p:sp>
        <p:nvSpPr>
          <p:cNvPr id="5" name="Текст 6">
            <a:extLst>
              <a:ext uri="{FF2B5EF4-FFF2-40B4-BE49-F238E27FC236}">
                <a16:creationId xmlns:a16="http://schemas.microsoft.com/office/drawing/2014/main" id="{E711403B-56B3-55D5-CE6C-50066A2C103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873541" y="1222717"/>
            <a:ext cx="3866860" cy="423632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Заголовок</a:t>
            </a:r>
          </a:p>
        </p:txBody>
      </p:sp>
      <p:sp>
        <p:nvSpPr>
          <p:cNvPr id="6" name="Текст 9">
            <a:extLst>
              <a:ext uri="{FF2B5EF4-FFF2-40B4-BE49-F238E27FC236}">
                <a16:creationId xmlns:a16="http://schemas.microsoft.com/office/drawing/2014/main" id="{FAE6F1B2-7B62-1046-F0DA-F0579EC087B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873541" y="1790322"/>
            <a:ext cx="3866860" cy="672074"/>
          </a:xfrm>
        </p:spPr>
        <p:txBody>
          <a:bodyPr/>
          <a:lstStyle>
            <a:lvl1pPr marL="434065" lvl="1">
              <a:spcBef>
                <a:spcPts val="315"/>
              </a:spcBef>
              <a:defRPr sz="1271"/>
            </a:lvl1pPr>
          </a:lstStyle>
          <a:p>
            <a:pPr lvl="1"/>
            <a:r>
              <a:rPr lang="ru-RU"/>
              <a:t>Описание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C34966FF-9AF7-16CD-DA98-237A7BE5D99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854183" y="2826693"/>
            <a:ext cx="3866860" cy="40375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Заголовок</a:t>
            </a:r>
          </a:p>
        </p:txBody>
      </p:sp>
      <p:sp>
        <p:nvSpPr>
          <p:cNvPr id="8" name="Текст 9">
            <a:extLst>
              <a:ext uri="{FF2B5EF4-FFF2-40B4-BE49-F238E27FC236}">
                <a16:creationId xmlns:a16="http://schemas.microsoft.com/office/drawing/2014/main" id="{BEA4E923-229F-F511-1893-5F45D66810A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854183" y="3374437"/>
            <a:ext cx="3866860" cy="672074"/>
          </a:xfrm>
        </p:spPr>
        <p:txBody>
          <a:bodyPr/>
          <a:lstStyle>
            <a:lvl1pPr marL="434065" lvl="1">
              <a:spcBef>
                <a:spcPts val="315"/>
              </a:spcBef>
              <a:defRPr sz="1271"/>
            </a:lvl1pPr>
          </a:lstStyle>
          <a:p>
            <a:pPr lvl="1"/>
            <a:r>
              <a:rPr lang="ru-RU"/>
              <a:t>Описание</a:t>
            </a:r>
          </a:p>
        </p:txBody>
      </p:sp>
      <p:sp>
        <p:nvSpPr>
          <p:cNvPr id="9" name="Текст 6">
            <a:extLst>
              <a:ext uri="{FF2B5EF4-FFF2-40B4-BE49-F238E27FC236}">
                <a16:creationId xmlns:a16="http://schemas.microsoft.com/office/drawing/2014/main" id="{FB65C7A3-D287-B0E9-8FE4-B27B433F3BE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854183" y="4410809"/>
            <a:ext cx="3866860" cy="40390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Заголовок</a:t>
            </a:r>
          </a:p>
        </p:txBody>
      </p:sp>
      <p:sp>
        <p:nvSpPr>
          <p:cNvPr id="10" name="Текст 9">
            <a:extLst>
              <a:ext uri="{FF2B5EF4-FFF2-40B4-BE49-F238E27FC236}">
                <a16:creationId xmlns:a16="http://schemas.microsoft.com/office/drawing/2014/main" id="{7EC94816-9A09-D6F7-8D2F-0BD1B6465AE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854183" y="4958544"/>
            <a:ext cx="3866860" cy="672074"/>
          </a:xfrm>
        </p:spPr>
        <p:txBody>
          <a:bodyPr/>
          <a:lstStyle>
            <a:lvl1pPr marL="434065" lvl="1">
              <a:spcBef>
                <a:spcPts val="315"/>
              </a:spcBef>
              <a:defRPr sz="1271"/>
            </a:lvl1pPr>
          </a:lstStyle>
          <a:p>
            <a:pPr lvl="1"/>
            <a:r>
              <a:rPr lang="ru-RU"/>
              <a:t>Описание</a:t>
            </a:r>
          </a:p>
        </p:txBody>
      </p:sp>
      <p:sp>
        <p:nvSpPr>
          <p:cNvPr id="11" name="Текст 6">
            <a:extLst>
              <a:ext uri="{FF2B5EF4-FFF2-40B4-BE49-F238E27FC236}">
                <a16:creationId xmlns:a16="http://schemas.microsoft.com/office/drawing/2014/main" id="{D19A73F0-FF99-6541-C3C8-128D973851A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546643" y="1222717"/>
            <a:ext cx="3866860" cy="423632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Заголовок</a:t>
            </a:r>
          </a:p>
        </p:txBody>
      </p:sp>
      <p:sp>
        <p:nvSpPr>
          <p:cNvPr id="12" name="Текст 9">
            <a:extLst>
              <a:ext uri="{FF2B5EF4-FFF2-40B4-BE49-F238E27FC236}">
                <a16:creationId xmlns:a16="http://schemas.microsoft.com/office/drawing/2014/main" id="{F3D19BB3-BFEC-98AA-DF2D-CC5BF15677F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546652" y="1790322"/>
            <a:ext cx="3866860" cy="672074"/>
          </a:xfrm>
        </p:spPr>
        <p:txBody>
          <a:bodyPr/>
          <a:lstStyle>
            <a:lvl1pPr marL="434065" lvl="1">
              <a:spcBef>
                <a:spcPts val="315"/>
              </a:spcBef>
              <a:defRPr sz="1271"/>
            </a:lvl1pPr>
          </a:lstStyle>
          <a:p>
            <a:pPr lvl="1"/>
            <a:r>
              <a:rPr lang="ru-RU"/>
              <a:t>Описание</a:t>
            </a:r>
          </a:p>
        </p:txBody>
      </p:sp>
      <p:sp>
        <p:nvSpPr>
          <p:cNvPr id="13" name="Текст 6">
            <a:extLst>
              <a:ext uri="{FF2B5EF4-FFF2-40B4-BE49-F238E27FC236}">
                <a16:creationId xmlns:a16="http://schemas.microsoft.com/office/drawing/2014/main" id="{9CF2431B-D6C3-7B73-5FB4-297E4AE3376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527295" y="2826693"/>
            <a:ext cx="3866860" cy="403753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Заголовок</a:t>
            </a:r>
          </a:p>
        </p:txBody>
      </p:sp>
      <p:sp>
        <p:nvSpPr>
          <p:cNvPr id="14" name="Текст 9">
            <a:extLst>
              <a:ext uri="{FF2B5EF4-FFF2-40B4-BE49-F238E27FC236}">
                <a16:creationId xmlns:a16="http://schemas.microsoft.com/office/drawing/2014/main" id="{66D54882-CF88-22E3-EDBB-E2AFFEB34D9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527295" y="3374437"/>
            <a:ext cx="3866860" cy="672074"/>
          </a:xfrm>
        </p:spPr>
        <p:txBody>
          <a:bodyPr/>
          <a:lstStyle>
            <a:lvl1pPr marL="434065" lvl="1">
              <a:spcBef>
                <a:spcPts val="315"/>
              </a:spcBef>
              <a:defRPr sz="1271"/>
            </a:lvl1pPr>
          </a:lstStyle>
          <a:p>
            <a:pPr lvl="1"/>
            <a:r>
              <a:rPr lang="ru-RU"/>
              <a:t>Описание</a:t>
            </a:r>
          </a:p>
        </p:txBody>
      </p:sp>
      <p:sp>
        <p:nvSpPr>
          <p:cNvPr id="15" name="Текст 6">
            <a:extLst>
              <a:ext uri="{FF2B5EF4-FFF2-40B4-BE49-F238E27FC236}">
                <a16:creationId xmlns:a16="http://schemas.microsoft.com/office/drawing/2014/main" id="{57135F97-6A62-915C-36FA-F94450F7417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527295" y="4410809"/>
            <a:ext cx="3866860" cy="403908"/>
          </a:xfrm>
        </p:spPr>
        <p:txBody>
          <a:bodyPr>
            <a:noAutofit/>
          </a:bodyPr>
          <a:lstStyle>
            <a:lvl1pPr marL="0" indent="0">
              <a:buNone/>
              <a:defRPr sz="1600" b="1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Заголовок</a:t>
            </a:r>
          </a:p>
        </p:txBody>
      </p:sp>
      <p:sp>
        <p:nvSpPr>
          <p:cNvPr id="16" name="Текст 9">
            <a:extLst>
              <a:ext uri="{FF2B5EF4-FFF2-40B4-BE49-F238E27FC236}">
                <a16:creationId xmlns:a16="http://schemas.microsoft.com/office/drawing/2014/main" id="{5FAF5EF6-7099-1F9B-94BA-4D8CB3BBFF1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527295" y="4958544"/>
            <a:ext cx="3866860" cy="672074"/>
          </a:xfrm>
        </p:spPr>
        <p:txBody>
          <a:bodyPr/>
          <a:lstStyle>
            <a:lvl1pPr marL="434065" lvl="1">
              <a:spcBef>
                <a:spcPts val="315"/>
              </a:spcBef>
              <a:defRPr sz="1271"/>
            </a:lvl1pPr>
          </a:lstStyle>
          <a:p>
            <a:pPr lvl="1"/>
            <a:r>
              <a:rPr lang="ru-RU"/>
              <a:t>Описание</a:t>
            </a:r>
          </a:p>
        </p:txBody>
      </p:sp>
      <p:sp>
        <p:nvSpPr>
          <p:cNvPr id="17" name="Заголовок 1">
            <a:extLst>
              <a:ext uri="{FF2B5EF4-FFF2-40B4-BE49-F238E27FC236}">
                <a16:creationId xmlns:a16="http://schemas.microsoft.com/office/drawing/2014/main" id="{11F54DF5-B208-09B3-4534-B90E39F93CCC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18" name="Текст 6">
            <a:extLst>
              <a:ext uri="{FF2B5EF4-FFF2-40B4-BE49-F238E27FC236}">
                <a16:creationId xmlns:a16="http://schemas.microsoft.com/office/drawing/2014/main" id="{B6823576-0F59-1283-0851-9D8F4AF9590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78492" y="1187988"/>
            <a:ext cx="771003" cy="423632"/>
          </a:xfr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01</a:t>
            </a:r>
          </a:p>
        </p:txBody>
      </p:sp>
      <p:sp>
        <p:nvSpPr>
          <p:cNvPr id="19" name="Текст 6">
            <a:extLst>
              <a:ext uri="{FF2B5EF4-FFF2-40B4-BE49-F238E27FC236}">
                <a16:creationId xmlns:a16="http://schemas.microsoft.com/office/drawing/2014/main" id="{496F4D33-F7AC-E684-F25F-494E88B755E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59134" y="2791974"/>
            <a:ext cx="771003" cy="403753"/>
          </a:xfr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02</a:t>
            </a:r>
          </a:p>
        </p:txBody>
      </p:sp>
      <p:sp>
        <p:nvSpPr>
          <p:cNvPr id="20" name="Текст 6">
            <a:extLst>
              <a:ext uri="{FF2B5EF4-FFF2-40B4-BE49-F238E27FC236}">
                <a16:creationId xmlns:a16="http://schemas.microsoft.com/office/drawing/2014/main" id="{A01B0EC5-8A3D-6526-92F3-FD0C250A6A6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59134" y="4376080"/>
            <a:ext cx="771003" cy="403908"/>
          </a:xfr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03</a:t>
            </a:r>
          </a:p>
        </p:txBody>
      </p:sp>
      <p:sp>
        <p:nvSpPr>
          <p:cNvPr id="21" name="Текст 6">
            <a:extLst>
              <a:ext uri="{FF2B5EF4-FFF2-40B4-BE49-F238E27FC236}">
                <a16:creationId xmlns:a16="http://schemas.microsoft.com/office/drawing/2014/main" id="{4CF27609-975D-6FDD-3407-F80ED570E98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451604" y="1187988"/>
            <a:ext cx="771003" cy="423632"/>
          </a:xfr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04</a:t>
            </a:r>
          </a:p>
        </p:txBody>
      </p:sp>
      <p:sp>
        <p:nvSpPr>
          <p:cNvPr id="22" name="Текст 6">
            <a:extLst>
              <a:ext uri="{FF2B5EF4-FFF2-40B4-BE49-F238E27FC236}">
                <a16:creationId xmlns:a16="http://schemas.microsoft.com/office/drawing/2014/main" id="{2BCC5C8B-C824-26D7-3FED-6492C1EEAE4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432246" y="2791974"/>
            <a:ext cx="771003" cy="403753"/>
          </a:xfr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05</a:t>
            </a:r>
          </a:p>
        </p:txBody>
      </p:sp>
      <p:sp>
        <p:nvSpPr>
          <p:cNvPr id="23" name="Текст 6">
            <a:extLst>
              <a:ext uri="{FF2B5EF4-FFF2-40B4-BE49-F238E27FC236}">
                <a16:creationId xmlns:a16="http://schemas.microsoft.com/office/drawing/2014/main" id="{F363B469-B168-0367-19ED-891F785C261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432246" y="4376080"/>
            <a:ext cx="771003" cy="403908"/>
          </a:xfrm>
        </p:spPr>
        <p:txBody>
          <a:bodyPr>
            <a:noAutofit/>
          </a:bodyPr>
          <a:lstStyle>
            <a:lvl1pPr marL="0" indent="0">
              <a:buNone/>
              <a:defRPr sz="2800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06</a:t>
            </a:r>
          </a:p>
        </p:txBody>
      </p:sp>
    </p:spTree>
    <p:extLst>
      <p:ext uri="{BB962C8B-B14F-4D97-AF65-F5344CB8AC3E}">
        <p14:creationId xmlns:p14="http://schemas.microsoft.com/office/powerpoint/2010/main" val="143386948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Фотограф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>
            <a:extLst>
              <a:ext uri="{FF2B5EF4-FFF2-40B4-BE49-F238E27FC236}">
                <a16:creationId xmlns:a16="http://schemas.microsoft.com/office/drawing/2014/main" id="{7B44F087-A14A-BC1B-CC37-4AA9C4933C5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42EA328-2B56-406F-8048-E894136359D5}" type="datetime1">
              <a:rPr lang="ru-RU"/>
              <a:pPr lvl="0"/>
              <a:t>02.10.2025</a:t>
            </a:fld>
            <a:endParaRPr lang="ru-RU"/>
          </a:p>
        </p:txBody>
      </p:sp>
      <p:sp>
        <p:nvSpPr>
          <p:cNvPr id="3" name="Нижний колонтитул 4">
            <a:extLst>
              <a:ext uri="{FF2B5EF4-FFF2-40B4-BE49-F238E27FC236}">
                <a16:creationId xmlns:a16="http://schemas.microsoft.com/office/drawing/2014/main" id="{802498C4-AD02-50EF-2478-F42BC6724B4E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4" name="Номер слайда 5">
            <a:extLst>
              <a:ext uri="{FF2B5EF4-FFF2-40B4-BE49-F238E27FC236}">
                <a16:creationId xmlns:a16="http://schemas.microsoft.com/office/drawing/2014/main" id="{93DA977B-4771-80AF-9595-434F2CDD2A8A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EBAFECE-E3EA-4FB7-BD93-7DE63AED72C5}" type="slidenum">
              <a:t>‹#›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7052DCA1-4ABA-1B22-BB3B-8815AA5D33C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2682" y="421227"/>
            <a:ext cx="9862736" cy="3761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6" name="Рисунок 7">
            <a:extLst>
              <a:ext uri="{FF2B5EF4-FFF2-40B4-BE49-F238E27FC236}">
                <a16:creationId xmlns:a16="http://schemas.microsoft.com/office/drawing/2014/main" id="{2864B1FD-73F6-E840-BDAD-F91205F5B99E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7440143" y="1015998"/>
            <a:ext cx="4405780" cy="3078483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7" name="Рисунок 9">
            <a:extLst>
              <a:ext uri="{FF2B5EF4-FFF2-40B4-BE49-F238E27FC236}">
                <a16:creationId xmlns:a16="http://schemas.microsoft.com/office/drawing/2014/main" id="{522F49D5-2B0C-A507-EDCE-CC1B412A5D70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7440152" y="4389110"/>
            <a:ext cx="4405771" cy="1811664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8" name="Рисунок 11">
            <a:extLst>
              <a:ext uri="{FF2B5EF4-FFF2-40B4-BE49-F238E27FC236}">
                <a16:creationId xmlns:a16="http://schemas.microsoft.com/office/drawing/2014/main" id="{E9DFEA14-A1D2-8232-878D-AE56C5DE4377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346072" y="3223945"/>
            <a:ext cx="6806144" cy="2976829"/>
          </a:xfrm>
        </p:spPr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9" name="Текст 15">
            <a:extLst>
              <a:ext uri="{FF2B5EF4-FFF2-40B4-BE49-F238E27FC236}">
                <a16:creationId xmlns:a16="http://schemas.microsoft.com/office/drawing/2014/main" id="{E84FCC1B-D65B-CA9E-7451-EC1B21F50C7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46072" y="1015998"/>
            <a:ext cx="6806144" cy="2029885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Прямоугольник 30">
            <a:extLst>
              <a:ext uri="{FF2B5EF4-FFF2-40B4-BE49-F238E27FC236}">
                <a16:creationId xmlns:a16="http://schemas.microsoft.com/office/drawing/2014/main" id="{52DCA722-CCE9-D7D1-BB9E-6038E6EF4C44}"/>
              </a:ext>
            </a:extLst>
          </p:cNvPr>
          <p:cNvSpPr/>
          <p:nvPr/>
        </p:nvSpPr>
        <p:spPr>
          <a:xfrm>
            <a:off x="346072" y="1015998"/>
            <a:ext cx="6806144" cy="2029885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0" i="0" u="none" strike="noStrike" kern="1200" cap="none" spc="0" baseline="0">
              <a:solidFill>
                <a:srgbClr val="FFFFFF"/>
              </a:solidFill>
              <a:uFillTx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0466231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ункт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>
            <a:extLst>
              <a:ext uri="{FF2B5EF4-FFF2-40B4-BE49-F238E27FC236}">
                <a16:creationId xmlns:a16="http://schemas.microsoft.com/office/drawing/2014/main" id="{6D1035CF-872D-3720-0DBC-ED34966ADCC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4972147-0551-403E-9FC5-31D6A06824C1}" type="datetime1">
              <a:rPr lang="ru-RU"/>
              <a:pPr lvl="0"/>
              <a:t>02.10.2025</a:t>
            </a:fld>
            <a:endParaRPr lang="ru-RU"/>
          </a:p>
        </p:txBody>
      </p:sp>
      <p:sp>
        <p:nvSpPr>
          <p:cNvPr id="3" name="Нижний колонтитул 4">
            <a:extLst>
              <a:ext uri="{FF2B5EF4-FFF2-40B4-BE49-F238E27FC236}">
                <a16:creationId xmlns:a16="http://schemas.microsoft.com/office/drawing/2014/main" id="{BA5E2017-F9A4-18CD-6DE1-B14CDA7B8E8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EAA8BE9-71C5-A5DA-9346-C3856F8B16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1105" y="421227"/>
            <a:ext cx="9862736" cy="3761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5" name="Текст 101">
            <a:extLst>
              <a:ext uri="{FF2B5EF4-FFF2-40B4-BE49-F238E27FC236}">
                <a16:creationId xmlns:a16="http://schemas.microsoft.com/office/drawing/2014/main" id="{EEAEE42B-AC8F-455A-1387-90517A9B433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994306" y="2973738"/>
            <a:ext cx="2190810" cy="910513"/>
          </a:xfrm>
        </p:spPr>
        <p:txBody>
          <a:bodyPr anchorCtr="1"/>
          <a:lstStyle>
            <a:lvl1pPr marL="0" indent="0" algn="ctr">
              <a:buNone/>
              <a:defRPr/>
            </a:lvl1pPr>
          </a:lstStyle>
          <a:p>
            <a:pPr lvl="0"/>
            <a:r>
              <a:rPr lang="ru-RU"/>
              <a:t>Текст</a:t>
            </a:r>
          </a:p>
        </p:txBody>
      </p:sp>
      <p:sp>
        <p:nvSpPr>
          <p:cNvPr id="6" name="Текст 74">
            <a:extLst>
              <a:ext uri="{FF2B5EF4-FFF2-40B4-BE49-F238E27FC236}">
                <a16:creationId xmlns:a16="http://schemas.microsoft.com/office/drawing/2014/main" id="{F89D923B-B25E-E454-1AA8-EEDC2DA0E84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62921" y="1588129"/>
            <a:ext cx="4902198" cy="71258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Текст 74">
            <a:extLst>
              <a:ext uri="{FF2B5EF4-FFF2-40B4-BE49-F238E27FC236}">
                <a16:creationId xmlns:a16="http://schemas.microsoft.com/office/drawing/2014/main" id="{727D29B4-342A-E611-D229-21963CEB2A9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62921" y="2445142"/>
            <a:ext cx="4902198" cy="71258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Текст 74">
            <a:extLst>
              <a:ext uri="{FF2B5EF4-FFF2-40B4-BE49-F238E27FC236}">
                <a16:creationId xmlns:a16="http://schemas.microsoft.com/office/drawing/2014/main" id="{C5743D76-2B29-F313-5B99-EA0D609BAD3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62921" y="3302145"/>
            <a:ext cx="4902198" cy="71258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Текст 74">
            <a:extLst>
              <a:ext uri="{FF2B5EF4-FFF2-40B4-BE49-F238E27FC236}">
                <a16:creationId xmlns:a16="http://schemas.microsoft.com/office/drawing/2014/main" id="{FD20FCEA-8803-9CB4-49F7-DA1A681AE82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62921" y="4159157"/>
            <a:ext cx="4902198" cy="71258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Текст 74">
            <a:extLst>
              <a:ext uri="{FF2B5EF4-FFF2-40B4-BE49-F238E27FC236}">
                <a16:creationId xmlns:a16="http://schemas.microsoft.com/office/drawing/2014/main" id="{C381B892-D8D8-880D-02A4-627E6F76A21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62921" y="5016169"/>
            <a:ext cx="4902198" cy="712582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83201185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>
            <a:extLst>
              <a:ext uri="{FF2B5EF4-FFF2-40B4-BE49-F238E27FC236}">
                <a16:creationId xmlns:a16="http://schemas.microsoft.com/office/drawing/2014/main" id="{ACB618E2-24D7-83C3-2269-983BE0110B28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47DA971-427A-4970-9522-60F8C372B18C}" type="datetime1">
              <a:rPr lang="ru-RU"/>
              <a:pPr lvl="0"/>
              <a:t>02.10.2025</a:t>
            </a:fld>
            <a:endParaRPr lang="ru-RU"/>
          </a:p>
        </p:txBody>
      </p:sp>
      <p:sp>
        <p:nvSpPr>
          <p:cNvPr id="3" name="Нижний колонтитул 4">
            <a:extLst>
              <a:ext uri="{FF2B5EF4-FFF2-40B4-BE49-F238E27FC236}">
                <a16:creationId xmlns:a16="http://schemas.microsoft.com/office/drawing/2014/main" id="{A42A922A-AEE1-1EC5-822D-CE2486CB371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4" name="Номер слайда 5">
            <a:extLst>
              <a:ext uri="{FF2B5EF4-FFF2-40B4-BE49-F238E27FC236}">
                <a16:creationId xmlns:a16="http://schemas.microsoft.com/office/drawing/2014/main" id="{2B44D88D-8BE9-58B9-9600-0B39DEE01B9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ED9C4ABB-AE84-4576-9CEA-FD21F940A1BD}" type="slidenum">
              <a:t>‹#›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5FBAB3E0-88D6-17A4-53B7-1BBF92D38AB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1105" y="421227"/>
            <a:ext cx="9862736" cy="3761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6" name="Текст 35">
            <a:extLst>
              <a:ext uri="{FF2B5EF4-FFF2-40B4-BE49-F238E27FC236}">
                <a16:creationId xmlns:a16="http://schemas.microsoft.com/office/drawing/2014/main" id="{C9B12C56-B522-3B75-1705-518E547A306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83075" y="1026871"/>
            <a:ext cx="4790313" cy="1615351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>
              <a:defRPr sz="1800" b="1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Текст 35">
            <a:extLst>
              <a:ext uri="{FF2B5EF4-FFF2-40B4-BE49-F238E27FC236}">
                <a16:creationId xmlns:a16="http://schemas.microsoft.com/office/drawing/2014/main" id="{F1E0364B-983E-B44E-FBC8-4A6745B8711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83075" y="1626927"/>
            <a:ext cx="4790313" cy="1015294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id="{1A2372D8-E47E-3188-B6C9-C6F0FEF16D7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83075" y="2807582"/>
            <a:ext cx="4790313" cy="1615351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>
              <a:defRPr sz="1800" b="1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id="{E0107555-19AF-DE42-BEBD-CD507671811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83075" y="3407648"/>
            <a:ext cx="4790313" cy="1015294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Текст 35">
            <a:extLst>
              <a:ext uri="{FF2B5EF4-FFF2-40B4-BE49-F238E27FC236}">
                <a16:creationId xmlns:a16="http://schemas.microsoft.com/office/drawing/2014/main" id="{28F0EEBF-FEE6-1FB5-28CC-D020C446997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83075" y="4584033"/>
            <a:ext cx="4790313" cy="1615351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>
              <a:defRPr sz="1800" b="1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31687BFF-2D9C-930E-1253-F580761C759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83075" y="5184090"/>
            <a:ext cx="4790313" cy="1015294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88873811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>
            <a:extLst>
              <a:ext uri="{FF2B5EF4-FFF2-40B4-BE49-F238E27FC236}">
                <a16:creationId xmlns:a16="http://schemas.microsoft.com/office/drawing/2014/main" id="{31A79BCC-FEF0-A664-C09C-E1B9AFCE4311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2C0E2B8-29FA-4E23-A912-3AFB82B32C50}" type="datetime1">
              <a:rPr lang="ru-RU"/>
              <a:pPr lvl="0"/>
              <a:t>02.10.2025</a:t>
            </a:fld>
            <a:endParaRPr lang="ru-RU"/>
          </a:p>
        </p:txBody>
      </p:sp>
      <p:sp>
        <p:nvSpPr>
          <p:cNvPr id="3" name="Нижний колонтитул 4">
            <a:extLst>
              <a:ext uri="{FF2B5EF4-FFF2-40B4-BE49-F238E27FC236}">
                <a16:creationId xmlns:a16="http://schemas.microsoft.com/office/drawing/2014/main" id="{297EA6F2-CF8E-8459-9967-FD61D55A9173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4" name="Номер слайда 5">
            <a:extLst>
              <a:ext uri="{FF2B5EF4-FFF2-40B4-BE49-F238E27FC236}">
                <a16:creationId xmlns:a16="http://schemas.microsoft.com/office/drawing/2014/main" id="{AA5E439D-DF8A-5F55-F92A-4E9AA2CE7A7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1D53032-BCB8-4997-BFD2-AF321B70064D}" type="slidenum">
              <a:t>‹#›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6792D743-90B8-CF06-5553-0194BC030D9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9529" y="421227"/>
            <a:ext cx="9862736" cy="3761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6" name="Текст 35">
            <a:extLst>
              <a:ext uri="{FF2B5EF4-FFF2-40B4-BE49-F238E27FC236}">
                <a16:creationId xmlns:a16="http://schemas.microsoft.com/office/drawing/2014/main" id="{83073939-3367-950B-45AC-6EB4C9F99E7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83075" y="1015998"/>
            <a:ext cx="4790313" cy="1021704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>
              <a:defRPr sz="1800" b="1">
                <a:solidFill>
                  <a:srgbClr val="FF0053"/>
                </a:solidFill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Текст 35">
            <a:extLst>
              <a:ext uri="{FF2B5EF4-FFF2-40B4-BE49-F238E27FC236}">
                <a16:creationId xmlns:a16="http://schemas.microsoft.com/office/drawing/2014/main" id="{47E790ED-9F5F-80CC-2D15-8FC84C3EC76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83075" y="1395538"/>
            <a:ext cx="4790313" cy="642164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id="{7119E7D1-7E03-2903-DB94-4FE7593F07C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83075" y="2284564"/>
            <a:ext cx="4790313" cy="1021704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>
              <a:defRPr sz="1800" b="1">
                <a:solidFill>
                  <a:srgbClr val="B47DEE"/>
                </a:solidFill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id="{7D1CF680-C103-B437-CEF4-429FC6DDD90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83075" y="2664095"/>
            <a:ext cx="4790313" cy="642164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Текст 35">
            <a:extLst>
              <a:ext uri="{FF2B5EF4-FFF2-40B4-BE49-F238E27FC236}">
                <a16:creationId xmlns:a16="http://schemas.microsoft.com/office/drawing/2014/main" id="{08635E9D-0045-A936-6A69-3F7C3CD48F5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83075" y="3553120"/>
            <a:ext cx="4790313" cy="1021704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>
              <a:defRPr sz="1800" b="1">
                <a:solidFill>
                  <a:srgbClr val="8A83D1"/>
                </a:solidFill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52116B97-CE66-2A9D-FACF-489BC3D1AC2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83075" y="3932660"/>
            <a:ext cx="4790313" cy="642164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C9E2A6C3-E466-FD1B-43B8-33D18ADFB32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83075" y="4821686"/>
            <a:ext cx="4790313" cy="1021704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>
              <a:defRPr sz="1800" b="1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3" name="Текст 35">
            <a:extLst>
              <a:ext uri="{FF2B5EF4-FFF2-40B4-BE49-F238E27FC236}">
                <a16:creationId xmlns:a16="http://schemas.microsoft.com/office/drawing/2014/main" id="{0EBF5624-F914-2E59-504E-901311A8B11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83075" y="5201216"/>
            <a:ext cx="4790313" cy="642164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289063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Статистик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>
            <a:extLst>
              <a:ext uri="{FF2B5EF4-FFF2-40B4-BE49-F238E27FC236}">
                <a16:creationId xmlns:a16="http://schemas.microsoft.com/office/drawing/2014/main" id="{E0EEC381-B0F3-D56C-B6E2-342809D8D9D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D2E7D1A-5A19-4F80-AB23-A62E379190A7}" type="datetime1">
              <a:rPr lang="ru-RU"/>
              <a:pPr lvl="0"/>
              <a:t>02.10.2025</a:t>
            </a:fld>
            <a:endParaRPr lang="ru-RU"/>
          </a:p>
        </p:txBody>
      </p:sp>
      <p:sp>
        <p:nvSpPr>
          <p:cNvPr id="3" name="Нижний колонтитул 4">
            <a:extLst>
              <a:ext uri="{FF2B5EF4-FFF2-40B4-BE49-F238E27FC236}">
                <a16:creationId xmlns:a16="http://schemas.microsoft.com/office/drawing/2014/main" id="{9AEC4902-9464-32DB-968E-63163D80B566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4" name="Номер слайда 5">
            <a:extLst>
              <a:ext uri="{FF2B5EF4-FFF2-40B4-BE49-F238E27FC236}">
                <a16:creationId xmlns:a16="http://schemas.microsoft.com/office/drawing/2014/main" id="{F1B270EF-8FF2-E18B-8D49-E776B3C4FA86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F0CD816-A24D-42D8-BB19-F1EBCFF72DAB}" type="slidenum">
              <a:t>‹#›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9FDC3E0D-364C-F629-176F-F09F4D75985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67716" y="421227"/>
            <a:ext cx="9862736" cy="3761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6" name="Текст 35">
            <a:extLst>
              <a:ext uri="{FF2B5EF4-FFF2-40B4-BE49-F238E27FC236}">
                <a16:creationId xmlns:a16="http://schemas.microsoft.com/office/drawing/2014/main" id="{41C98109-F6AE-406A-EF79-89944B7FE0C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83075" y="1015998"/>
            <a:ext cx="4790313" cy="1021704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>
              <a:defRPr sz="1800" b="1">
                <a:solidFill>
                  <a:srgbClr val="FF0053"/>
                </a:solidFill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Текст 35">
            <a:extLst>
              <a:ext uri="{FF2B5EF4-FFF2-40B4-BE49-F238E27FC236}">
                <a16:creationId xmlns:a16="http://schemas.microsoft.com/office/drawing/2014/main" id="{35173979-9C3A-7894-E857-C9E13EEC943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83075" y="1395538"/>
            <a:ext cx="4790313" cy="642164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id="{BBFCBC51-D462-15E6-AFCF-E55B5495DB8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83075" y="2284564"/>
            <a:ext cx="4790313" cy="1021704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>
              <a:defRPr sz="1800" b="1">
                <a:solidFill>
                  <a:srgbClr val="B47DEE"/>
                </a:solidFill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id="{3D842773-6DCE-378B-BE8A-FA023D1AC7F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83075" y="2664095"/>
            <a:ext cx="4790313" cy="642164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Текст 35">
            <a:extLst>
              <a:ext uri="{FF2B5EF4-FFF2-40B4-BE49-F238E27FC236}">
                <a16:creationId xmlns:a16="http://schemas.microsoft.com/office/drawing/2014/main" id="{A58BB9C1-099B-DEDF-75E0-A8B963623B5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83075" y="3553120"/>
            <a:ext cx="4790313" cy="1021704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>
              <a:defRPr sz="1800" b="1">
                <a:solidFill>
                  <a:srgbClr val="8A83D1"/>
                </a:solidFill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0360B357-76B7-C8AA-AF59-5F4231ABA8D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83075" y="3932660"/>
            <a:ext cx="4790313" cy="642164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F7FDE8D4-023D-4677-0603-17F4C395081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83075" y="4821686"/>
            <a:ext cx="4790313" cy="1021704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>
              <a:defRPr sz="1800" b="1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3" name="Текст 35">
            <a:extLst>
              <a:ext uri="{FF2B5EF4-FFF2-40B4-BE49-F238E27FC236}">
                <a16:creationId xmlns:a16="http://schemas.microsoft.com/office/drawing/2014/main" id="{83598535-F618-305D-B95B-BCF0C5B2805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683075" y="5201216"/>
            <a:ext cx="4790313" cy="642164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</p:spTree>
    <p:extLst>
      <p:ext uri="{BB962C8B-B14F-4D97-AF65-F5344CB8AC3E}">
        <p14:creationId xmlns:p14="http://schemas.microsoft.com/office/powerpoint/2010/main" val="12080522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тади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>
            <a:extLst>
              <a:ext uri="{FF2B5EF4-FFF2-40B4-BE49-F238E27FC236}">
                <a16:creationId xmlns:a16="http://schemas.microsoft.com/office/drawing/2014/main" id="{146DEDA3-424B-043A-D8E6-0FCFA2409E13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328E764-90BE-4D38-B767-E5307A73B958}" type="datetime1">
              <a:rPr lang="ru-RU"/>
              <a:pPr lvl="0"/>
              <a:t>02.10.2025</a:t>
            </a:fld>
            <a:endParaRPr lang="ru-RU"/>
          </a:p>
        </p:txBody>
      </p:sp>
      <p:sp>
        <p:nvSpPr>
          <p:cNvPr id="3" name="Нижний колонтитул 4">
            <a:extLst>
              <a:ext uri="{FF2B5EF4-FFF2-40B4-BE49-F238E27FC236}">
                <a16:creationId xmlns:a16="http://schemas.microsoft.com/office/drawing/2014/main" id="{5D4D6BD6-7992-EFBE-7BED-D6A4F5BD7F6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4" name="Номер слайда 5">
            <a:extLst>
              <a:ext uri="{FF2B5EF4-FFF2-40B4-BE49-F238E27FC236}">
                <a16:creationId xmlns:a16="http://schemas.microsoft.com/office/drawing/2014/main" id="{256F6FE9-F5D6-558B-9314-688F666668F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71555D5-7F59-48CB-BC29-3AAD7ABFB2E7}" type="slidenum">
              <a:t>‹#›</a:t>
            </a:fld>
            <a:endParaRPr lang="ru-RU"/>
          </a:p>
        </p:txBody>
      </p:sp>
      <p:sp>
        <p:nvSpPr>
          <p:cNvPr id="5" name="Текст 35">
            <a:extLst>
              <a:ext uri="{FF2B5EF4-FFF2-40B4-BE49-F238E27FC236}">
                <a16:creationId xmlns:a16="http://schemas.microsoft.com/office/drawing/2014/main" id="{8FA3963D-1C31-2F70-419E-98F16B7994D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46072" y="1024932"/>
            <a:ext cx="2526075" cy="1476682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>
              <a:defRPr sz="1600" b="1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Текст 35">
            <a:extLst>
              <a:ext uri="{FF2B5EF4-FFF2-40B4-BE49-F238E27FC236}">
                <a16:creationId xmlns:a16="http://schemas.microsoft.com/office/drawing/2014/main" id="{049D654E-3662-BCFE-C975-E5EF4DB871D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46072" y="1380936"/>
            <a:ext cx="2526075" cy="1120688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Текст 35">
            <a:extLst>
              <a:ext uri="{FF2B5EF4-FFF2-40B4-BE49-F238E27FC236}">
                <a16:creationId xmlns:a16="http://schemas.microsoft.com/office/drawing/2014/main" id="{ACE1D4E9-D897-4635-D050-386C7E06671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32960" y="1024932"/>
            <a:ext cx="2526075" cy="1476682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>
              <a:defRPr sz="1600" b="1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id="{D8036285-53C9-FF82-9516-B2DD5D9D982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32960" y="1380936"/>
            <a:ext cx="2526075" cy="1120688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id="{A4BB3AD8-F768-80BA-CAAA-A5363A2CF51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330857" y="1024932"/>
            <a:ext cx="2526075" cy="1476682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>
              <a:defRPr sz="1600" b="1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0" name="Текст 35">
            <a:extLst>
              <a:ext uri="{FF2B5EF4-FFF2-40B4-BE49-F238E27FC236}">
                <a16:creationId xmlns:a16="http://schemas.microsoft.com/office/drawing/2014/main" id="{AAB52600-1E66-8FE8-184F-0B291B8FD08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330857" y="1380936"/>
            <a:ext cx="2526075" cy="1120688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E22863D8-8175-9AB6-40B9-1A3587B178F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593512" y="4358149"/>
            <a:ext cx="2526075" cy="1476682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>
              <a:defRPr sz="1600" b="1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2" name="Текст 35">
            <a:extLst>
              <a:ext uri="{FF2B5EF4-FFF2-40B4-BE49-F238E27FC236}">
                <a16:creationId xmlns:a16="http://schemas.microsoft.com/office/drawing/2014/main" id="{51E5FF1F-9748-43BD-E5E9-A88E1614A0F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593512" y="4714152"/>
            <a:ext cx="2526075" cy="1120688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3" name="Текст 35">
            <a:extLst>
              <a:ext uri="{FF2B5EF4-FFF2-40B4-BE49-F238E27FC236}">
                <a16:creationId xmlns:a16="http://schemas.microsoft.com/office/drawing/2014/main" id="{92C7DC6C-7DF9-5579-EC95-02DD0AAE5B0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080400" y="4358149"/>
            <a:ext cx="2526075" cy="1476682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>
              <a:defRPr sz="1600" b="1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4" name="Текст 35">
            <a:extLst>
              <a:ext uri="{FF2B5EF4-FFF2-40B4-BE49-F238E27FC236}">
                <a16:creationId xmlns:a16="http://schemas.microsoft.com/office/drawing/2014/main" id="{E532FF79-39DD-C5B8-2B37-749D48038C1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080400" y="4714152"/>
            <a:ext cx="2526075" cy="1120688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15" name="Заголовок 1">
            <a:extLst>
              <a:ext uri="{FF2B5EF4-FFF2-40B4-BE49-F238E27FC236}">
                <a16:creationId xmlns:a16="http://schemas.microsoft.com/office/drawing/2014/main" id="{3041712F-5212-AEF4-0CF1-F4043A6B475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84258" y="421227"/>
            <a:ext cx="9862736" cy="3761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599138791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роблема и реш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>
            <a:extLst>
              <a:ext uri="{FF2B5EF4-FFF2-40B4-BE49-F238E27FC236}">
                <a16:creationId xmlns:a16="http://schemas.microsoft.com/office/drawing/2014/main" id="{5F12EA1C-7188-86D0-7D3F-D60FB5A0E6DC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81DE8E5C-1BFB-4E2C-B8F9-2EB4A572E07A}" type="datetime1">
              <a:rPr lang="ru-RU"/>
              <a:pPr lvl="0"/>
              <a:t>02.10.2025</a:t>
            </a:fld>
            <a:endParaRPr lang="ru-RU"/>
          </a:p>
        </p:txBody>
      </p:sp>
      <p:sp>
        <p:nvSpPr>
          <p:cNvPr id="3" name="Нижний колонтитул 4">
            <a:extLst>
              <a:ext uri="{FF2B5EF4-FFF2-40B4-BE49-F238E27FC236}">
                <a16:creationId xmlns:a16="http://schemas.microsoft.com/office/drawing/2014/main" id="{7B761BC4-24AC-F21E-DDAC-D1BFC6FF1B6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4" name="Номер слайда 5">
            <a:extLst>
              <a:ext uri="{FF2B5EF4-FFF2-40B4-BE49-F238E27FC236}">
                <a16:creationId xmlns:a16="http://schemas.microsoft.com/office/drawing/2014/main" id="{1FB6C58E-FD60-9959-C78B-9E11C206ACB3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C2DADDC-8378-4F04-A514-860F5999BDAA}" type="slidenum">
              <a:t>‹#›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E433F138-8814-EB58-80D8-A1DED576FE1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57649" y="421227"/>
            <a:ext cx="9862736" cy="3761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6" name="Текст 35">
            <a:extLst>
              <a:ext uri="{FF2B5EF4-FFF2-40B4-BE49-F238E27FC236}">
                <a16:creationId xmlns:a16="http://schemas.microsoft.com/office/drawing/2014/main" id="{64161673-69BA-9432-8587-10472349AED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17029" y="3810176"/>
            <a:ext cx="3264115" cy="2375117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/>
              <a:t>Описание проблемы </a:t>
            </a:r>
          </a:p>
        </p:txBody>
      </p:sp>
      <p:sp>
        <p:nvSpPr>
          <p:cNvPr id="7" name="Текст 35">
            <a:extLst>
              <a:ext uri="{FF2B5EF4-FFF2-40B4-BE49-F238E27FC236}">
                <a16:creationId xmlns:a16="http://schemas.microsoft.com/office/drawing/2014/main" id="{FCE0ACF5-C6DE-B1EB-991C-C5F2C6A7238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464539" y="3810176"/>
            <a:ext cx="3264115" cy="2375117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/>
              <a:t>Примеры уже имеющихся способов решения данной проблемы</a:t>
            </a:r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id="{76D93738-D809-4DD2-7797-3C4E82CE424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385477" y="3810176"/>
            <a:ext cx="3264115" cy="2375117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 marL="0" indent="0">
              <a:buNone/>
              <a:defRPr sz="1400">
                <a:solidFill>
                  <a:srgbClr val="FFFFFF"/>
                </a:solidFill>
              </a:defRPr>
            </a:lvl1pPr>
          </a:lstStyle>
          <a:p>
            <a:pPr lvl="0"/>
            <a:r>
              <a:rPr lang="ru-RU"/>
              <a:t>Ваше предложение решения данной проблемы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id="{369E36BE-E0D4-49A5-002C-47F6030F954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17029" y="3252337"/>
            <a:ext cx="3264115" cy="391783"/>
          </a:xfrm>
        </p:spPr>
        <p:txBody>
          <a:bodyPr anchorCtr="1">
            <a:noAutofit/>
          </a:bodyPr>
          <a:lstStyle>
            <a:lvl1pPr marL="0" indent="0" algn="ctr">
              <a:buNone/>
              <a:defRPr sz="1600" b="1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Проблема</a:t>
            </a:r>
          </a:p>
        </p:txBody>
      </p:sp>
      <p:sp>
        <p:nvSpPr>
          <p:cNvPr id="10" name="Текст 35">
            <a:extLst>
              <a:ext uri="{FF2B5EF4-FFF2-40B4-BE49-F238E27FC236}">
                <a16:creationId xmlns:a16="http://schemas.microsoft.com/office/drawing/2014/main" id="{6162D9D0-E063-E1BF-931D-D0A4E703680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464539" y="3252337"/>
            <a:ext cx="3264115" cy="391783"/>
          </a:xfrm>
        </p:spPr>
        <p:txBody>
          <a:bodyPr anchorCtr="1">
            <a:noAutofit/>
          </a:bodyPr>
          <a:lstStyle>
            <a:lvl1pPr marL="0" indent="0" algn="ctr">
              <a:buNone/>
              <a:defRPr sz="1600" b="1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Альтернативные решения</a:t>
            </a:r>
          </a:p>
        </p:txBody>
      </p:sp>
      <p:sp>
        <p:nvSpPr>
          <p:cNvPr id="11" name="Текст 35">
            <a:extLst>
              <a:ext uri="{FF2B5EF4-FFF2-40B4-BE49-F238E27FC236}">
                <a16:creationId xmlns:a16="http://schemas.microsoft.com/office/drawing/2014/main" id="{78C83DF6-E96F-9528-6BFA-DFDEF099849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385477" y="3252337"/>
            <a:ext cx="3264115" cy="391783"/>
          </a:xfrm>
        </p:spPr>
        <p:txBody>
          <a:bodyPr anchorCtr="1">
            <a:noAutofit/>
          </a:bodyPr>
          <a:lstStyle>
            <a:lvl1pPr marL="0" indent="0" algn="ctr">
              <a:buNone/>
              <a:defRPr sz="1600" b="1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Решение</a:t>
            </a:r>
          </a:p>
        </p:txBody>
      </p:sp>
    </p:spTree>
    <p:extLst>
      <p:ext uri="{BB962C8B-B14F-4D97-AF65-F5344CB8AC3E}">
        <p14:creationId xmlns:p14="http://schemas.microsoft.com/office/powerpoint/2010/main" val="2330567846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>
            <a:extLst>
              <a:ext uri="{FF2B5EF4-FFF2-40B4-BE49-F238E27FC236}">
                <a16:creationId xmlns:a16="http://schemas.microsoft.com/office/drawing/2014/main" id="{4934A099-268B-A490-242D-8D5BBB9AC6F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F690893-B474-4873-B3CC-0832C313B82D}" type="datetime1">
              <a:rPr lang="ru-RU"/>
              <a:pPr lvl="0"/>
              <a:t>02.10.2025</a:t>
            </a:fld>
            <a:endParaRPr lang="ru-RU"/>
          </a:p>
        </p:txBody>
      </p:sp>
      <p:sp>
        <p:nvSpPr>
          <p:cNvPr id="3" name="Нижний колонтитул 4">
            <a:extLst>
              <a:ext uri="{FF2B5EF4-FFF2-40B4-BE49-F238E27FC236}">
                <a16:creationId xmlns:a16="http://schemas.microsoft.com/office/drawing/2014/main" id="{D028E88D-4C15-8FD9-022C-DD14C119675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4" name="Номер слайда 5">
            <a:extLst>
              <a:ext uri="{FF2B5EF4-FFF2-40B4-BE49-F238E27FC236}">
                <a16:creationId xmlns:a16="http://schemas.microsoft.com/office/drawing/2014/main" id="{386547E7-C0BE-4603-9875-992B53F8D0F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93D57C6A-494D-4AE9-BA58-1EF8FE3A6E30}" type="slidenum">
              <a:t>‹#›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D75C0C32-9A23-BD61-2F86-A3C26CCFE764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6" name="Текст 7">
            <a:extLst>
              <a:ext uri="{FF2B5EF4-FFF2-40B4-BE49-F238E27FC236}">
                <a16:creationId xmlns:a16="http://schemas.microsoft.com/office/drawing/2014/main" id="{33C651AE-3D17-3668-1FC7-732F159DCAE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46072" y="4656079"/>
            <a:ext cx="3626830" cy="154469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Текст 7">
            <a:extLst>
              <a:ext uri="{FF2B5EF4-FFF2-40B4-BE49-F238E27FC236}">
                <a16:creationId xmlns:a16="http://schemas.microsoft.com/office/drawing/2014/main" id="{B172AD2B-F9F2-15BF-F55D-8E385D28790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240502" y="4656079"/>
            <a:ext cx="3626830" cy="154469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4EE8BEF2-EF25-6E11-1918-986A36A10E9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230203" y="4656079"/>
            <a:ext cx="3626830" cy="1544695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675090238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Описание команд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исунок 10">
            <a:extLst>
              <a:ext uri="{FF2B5EF4-FFF2-40B4-BE49-F238E27FC236}">
                <a16:creationId xmlns:a16="http://schemas.microsoft.com/office/drawing/2014/main" id="{CB946B78-4E70-8E65-2056-17FCB9E6ABB1}"/>
              </a:ext>
            </a:extLst>
          </p:cNvPr>
          <p:cNvSpPr txBox="1">
            <a:spLocks noGrp="1"/>
          </p:cNvSpPr>
          <p:nvPr>
            <p:ph type="pic" idx="4294967295"/>
          </p:nvPr>
        </p:nvSpPr>
        <p:spPr>
          <a:xfrm>
            <a:off x="6894091" y="1044080"/>
            <a:ext cx="4962942" cy="2221827"/>
          </a:xfrm>
        </p:spPr>
        <p:txBody>
          <a:bodyPr anchor="ctr"/>
          <a:lstStyle>
            <a:lvl1pPr>
              <a:defRPr/>
            </a:lvl1pPr>
          </a:lstStyle>
          <a:p>
            <a:pPr lvl="0"/>
            <a:r>
              <a:rPr lang="ru-RU"/>
              <a:t>Фото команды</a:t>
            </a:r>
          </a:p>
        </p:txBody>
      </p:sp>
      <p:sp>
        <p:nvSpPr>
          <p:cNvPr id="3" name="Заголовок 1">
            <a:extLst>
              <a:ext uri="{FF2B5EF4-FFF2-40B4-BE49-F238E27FC236}">
                <a16:creationId xmlns:a16="http://schemas.microsoft.com/office/drawing/2014/main" id="{39E265CF-C9FE-A1D4-BD37-0F74CA53E70F}"/>
              </a:ext>
            </a:extLst>
          </p:cNvPr>
          <p:cNvSpPr txBox="1"/>
          <p:nvPr/>
        </p:nvSpPr>
        <p:spPr>
          <a:xfrm>
            <a:off x="346072" y="395285"/>
            <a:ext cx="11244769" cy="37613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marL="0" marR="0" lvl="0" indent="0" algn="l" defTabSz="578751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997" b="1" i="0" u="none" strike="noStrike" kern="1200" cap="none" spc="0" baseline="0">
                <a:solidFill>
                  <a:srgbClr val="F2F2F2"/>
                </a:solidFill>
                <a:uFillTx/>
                <a:latin typeface="Montserrat"/>
                <a:cs typeface="Amatic SC" pitchFamily="2"/>
              </a:rPr>
              <a:t>КОМАНДА «НАЗВАНИЕ»</a:t>
            </a:r>
          </a:p>
        </p:txBody>
      </p:sp>
    </p:spTree>
    <p:extLst>
      <p:ext uri="{BB962C8B-B14F-4D97-AF65-F5344CB8AC3E}">
        <p14:creationId xmlns:p14="http://schemas.microsoft.com/office/powerpoint/2010/main" val="39289856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102">
            <a:extLst>
              <a:ext uri="{FF2B5EF4-FFF2-40B4-BE49-F238E27FC236}">
                <a16:creationId xmlns:a16="http://schemas.microsoft.com/office/drawing/2014/main" id="{83F7955C-8973-A9CF-C435-3026509036C8}"/>
              </a:ext>
            </a:extLst>
          </p:cNvPr>
          <p:cNvSpPr/>
          <p:nvPr/>
        </p:nvSpPr>
        <p:spPr>
          <a:xfrm flipV="1">
            <a:off x="0" y="4324417"/>
            <a:ext cx="5330952" cy="678503"/>
          </a:xfrm>
          <a:prstGeom prst="rect">
            <a:avLst/>
          </a:prstGeom>
          <a:solidFill>
            <a:srgbClr val="FFFFFF">
              <a:alpha val="1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0" i="0" u="none" strike="noStrike" kern="1200" cap="none" spc="0" baseline="0">
              <a:solidFill>
                <a:srgbClr val="FFFFFF"/>
              </a:solidFill>
              <a:uFillTx/>
              <a:latin typeface="Montserrat"/>
            </a:endParaRPr>
          </a:p>
        </p:txBody>
      </p:sp>
      <p:sp>
        <p:nvSpPr>
          <p:cNvPr id="3" name="Дата 3">
            <a:extLst>
              <a:ext uri="{FF2B5EF4-FFF2-40B4-BE49-F238E27FC236}">
                <a16:creationId xmlns:a16="http://schemas.microsoft.com/office/drawing/2014/main" id="{E798789B-F65F-E77F-CE74-E921B65E5B1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FC71D89-CE35-4FD0-AF0F-44E3E680CEA3}" type="datetime1">
              <a:rPr lang="ru-RU"/>
              <a:pPr lvl="0"/>
              <a:t>02.10.2025</a:t>
            </a:fld>
            <a:endParaRPr lang="ru-RU"/>
          </a:p>
        </p:txBody>
      </p:sp>
      <p:sp>
        <p:nvSpPr>
          <p:cNvPr id="4" name="Нижний колонтитул 4">
            <a:extLst>
              <a:ext uri="{FF2B5EF4-FFF2-40B4-BE49-F238E27FC236}">
                <a16:creationId xmlns:a16="http://schemas.microsoft.com/office/drawing/2014/main" id="{FC123E84-716E-B9E5-1016-C63029A8CE9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57618156-159E-486A-83E3-4CB3410559D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94C1181-BA75-4072-9CCE-5C95371AA56C}" type="slidenum"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B65567F2-0D31-68E6-5439-BB588765C4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53287" y="421227"/>
            <a:ext cx="9862736" cy="3761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7" name="Текст 7">
            <a:extLst>
              <a:ext uri="{FF2B5EF4-FFF2-40B4-BE49-F238E27FC236}">
                <a16:creationId xmlns:a16="http://schemas.microsoft.com/office/drawing/2014/main" id="{6DEEA180-BEFC-BCC5-28B3-5BAF382C208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210647" y="4324453"/>
            <a:ext cx="4121685" cy="161226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510C1C60-5565-B7AE-34C0-1A1FD3A306A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857954" y="4324453"/>
            <a:ext cx="4121685" cy="1612260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" name="Прямоугольник 123">
            <a:extLst>
              <a:ext uri="{FF2B5EF4-FFF2-40B4-BE49-F238E27FC236}">
                <a16:creationId xmlns:a16="http://schemas.microsoft.com/office/drawing/2014/main" id="{87839874-5C71-FC42-DEBE-15F2F1BFDB4D}"/>
              </a:ext>
            </a:extLst>
          </p:cNvPr>
          <p:cNvSpPr/>
          <p:nvPr/>
        </p:nvSpPr>
        <p:spPr>
          <a:xfrm flipV="1">
            <a:off x="6862160" y="4324417"/>
            <a:ext cx="5330952" cy="678503"/>
          </a:xfrm>
          <a:prstGeom prst="rect">
            <a:avLst/>
          </a:prstGeom>
          <a:solidFill>
            <a:srgbClr val="FFFFFF">
              <a:alpha val="1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0" i="0" u="none" strike="noStrike" kern="1200" cap="none" spc="0" baseline="0">
              <a:solidFill>
                <a:srgbClr val="FFFFFF"/>
              </a:solidFill>
              <a:uFillTx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95095788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35">
            <a:extLst>
              <a:ext uri="{FF2B5EF4-FFF2-40B4-BE49-F238E27FC236}">
                <a16:creationId xmlns:a16="http://schemas.microsoft.com/office/drawing/2014/main" id="{CBA85E1B-AA6B-4B49-758D-19EB98F2505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56350" y="1641283"/>
            <a:ext cx="3812929" cy="1021704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>
              <a:defRPr sz="1800" b="1">
                <a:solidFill>
                  <a:srgbClr val="FF0053"/>
                </a:solidFill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Текст 35">
            <a:extLst>
              <a:ext uri="{FF2B5EF4-FFF2-40B4-BE49-F238E27FC236}">
                <a16:creationId xmlns:a16="http://schemas.microsoft.com/office/drawing/2014/main" id="{D05A772A-CEED-24F8-4E82-F8B61BE12DE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56350" y="2020824"/>
            <a:ext cx="3812929" cy="1290593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Текст 35">
            <a:extLst>
              <a:ext uri="{FF2B5EF4-FFF2-40B4-BE49-F238E27FC236}">
                <a16:creationId xmlns:a16="http://schemas.microsoft.com/office/drawing/2014/main" id="{A83DB3A8-2E9C-EFFF-2C7F-756E8C822BE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040017" y="1641283"/>
            <a:ext cx="3812929" cy="1021704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>
              <a:defRPr sz="1800" b="1">
                <a:solidFill>
                  <a:srgbClr val="E6D4F9"/>
                </a:solidFill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Текст 35">
            <a:extLst>
              <a:ext uri="{FF2B5EF4-FFF2-40B4-BE49-F238E27FC236}">
                <a16:creationId xmlns:a16="http://schemas.microsoft.com/office/drawing/2014/main" id="{CAA1B7CC-EF56-497D-E8C2-1C183DECC5A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040017" y="2020824"/>
            <a:ext cx="3812929" cy="1290593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Текст 35">
            <a:extLst>
              <a:ext uri="{FF2B5EF4-FFF2-40B4-BE49-F238E27FC236}">
                <a16:creationId xmlns:a16="http://schemas.microsoft.com/office/drawing/2014/main" id="{91E218BE-5EC0-BAA5-4325-F5AC8E42F24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56350" y="3864601"/>
            <a:ext cx="3812929" cy="1021704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>
              <a:defRPr sz="1800" b="1">
                <a:solidFill>
                  <a:srgbClr val="8A83D1"/>
                </a:solidFill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7" name="Текст 35">
            <a:extLst>
              <a:ext uri="{FF2B5EF4-FFF2-40B4-BE49-F238E27FC236}">
                <a16:creationId xmlns:a16="http://schemas.microsoft.com/office/drawing/2014/main" id="{6D649E0E-6A9D-9C36-14DB-67D1CCED12A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56350" y="4244132"/>
            <a:ext cx="3812929" cy="1290593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id="{6F4BC355-520E-25C9-0FF8-65E5FF21306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040017" y="3864601"/>
            <a:ext cx="3812929" cy="1021704"/>
          </a:xfrm>
          <a:gradFill>
            <a:gsLst>
              <a:gs pos="0">
                <a:srgbClr val="FFF2F6">
                  <a:alpha val="20000"/>
                </a:srgbClr>
              </a:gs>
              <a:gs pos="100000">
                <a:srgbClr val="FFFFFF">
                  <a:alpha val="0"/>
                </a:srgbClr>
              </a:gs>
            </a:gsLst>
            <a:lin ang="5400000"/>
          </a:gradFill>
        </p:spPr>
        <p:txBody>
          <a:bodyPr>
            <a:noAutofit/>
          </a:bodyPr>
          <a:lstStyle>
            <a:lvl1pPr>
              <a:defRPr sz="1800" b="1">
                <a:solidFill>
                  <a:srgbClr val="FFD6E3"/>
                </a:solidFill>
              </a:defRPr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id="{011A8A42-3154-35BC-5673-4B4BD26C334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040017" y="4244132"/>
            <a:ext cx="3812929" cy="1290593"/>
          </a:xfrm>
        </p:spPr>
        <p:txBody>
          <a:bodyPr/>
          <a:lstStyle>
            <a:lvl1pPr>
              <a:defRPr sz="1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cxnSp>
        <p:nvCxnSpPr>
          <p:cNvPr id="10" name="Google Shape;2799;p94">
            <a:extLst>
              <a:ext uri="{FF2B5EF4-FFF2-40B4-BE49-F238E27FC236}">
                <a16:creationId xmlns:a16="http://schemas.microsoft.com/office/drawing/2014/main" id="{56783863-DE5D-80B5-1492-6FA81EF26E2B}"/>
              </a:ext>
            </a:extLst>
          </p:cNvPr>
          <p:cNvCxnSpPr/>
          <p:nvPr/>
        </p:nvCxnSpPr>
        <p:spPr>
          <a:xfrm>
            <a:off x="4244690" y="1870414"/>
            <a:ext cx="686705" cy="0"/>
          </a:xfrm>
          <a:prstGeom prst="straightConnector1">
            <a:avLst/>
          </a:prstGeom>
          <a:noFill/>
          <a:ln w="25402" cap="flat">
            <a:solidFill>
              <a:srgbClr val="FFD6E3"/>
            </a:solidFill>
            <a:prstDash val="solid"/>
            <a:round/>
          </a:ln>
        </p:spPr>
      </p:cxnSp>
      <p:cxnSp>
        <p:nvCxnSpPr>
          <p:cNvPr id="11" name="Google Shape;2799;p94">
            <a:extLst>
              <a:ext uri="{FF2B5EF4-FFF2-40B4-BE49-F238E27FC236}">
                <a16:creationId xmlns:a16="http://schemas.microsoft.com/office/drawing/2014/main" id="{9B3AB307-9F2F-A7CE-43D9-AC80ADC8557A}"/>
              </a:ext>
            </a:extLst>
          </p:cNvPr>
          <p:cNvCxnSpPr/>
          <p:nvPr/>
        </p:nvCxnSpPr>
        <p:spPr>
          <a:xfrm>
            <a:off x="4244690" y="4094628"/>
            <a:ext cx="686705" cy="0"/>
          </a:xfrm>
          <a:prstGeom prst="straightConnector1">
            <a:avLst/>
          </a:prstGeom>
          <a:noFill/>
          <a:ln w="25402" cap="flat">
            <a:solidFill>
              <a:srgbClr val="8A83D1"/>
            </a:solidFill>
            <a:prstDash val="solid"/>
            <a:round/>
          </a:ln>
        </p:spPr>
      </p:cxnSp>
      <p:cxnSp>
        <p:nvCxnSpPr>
          <p:cNvPr id="12" name="Google Shape;2799;p94">
            <a:extLst>
              <a:ext uri="{FF2B5EF4-FFF2-40B4-BE49-F238E27FC236}">
                <a16:creationId xmlns:a16="http://schemas.microsoft.com/office/drawing/2014/main" id="{9CC621C8-7568-CBA4-F3CA-C692ABBEBF00}"/>
              </a:ext>
            </a:extLst>
          </p:cNvPr>
          <p:cNvCxnSpPr/>
          <p:nvPr/>
        </p:nvCxnSpPr>
        <p:spPr>
          <a:xfrm>
            <a:off x="7250579" y="1870414"/>
            <a:ext cx="686705" cy="0"/>
          </a:xfrm>
          <a:prstGeom prst="straightConnector1">
            <a:avLst/>
          </a:prstGeom>
          <a:noFill/>
          <a:ln w="25402" cap="flat">
            <a:solidFill>
              <a:srgbClr val="E6D4F9"/>
            </a:solidFill>
            <a:prstDash val="solid"/>
            <a:round/>
          </a:ln>
        </p:spPr>
      </p:cxnSp>
      <p:cxnSp>
        <p:nvCxnSpPr>
          <p:cNvPr id="13" name="Google Shape;2799;p94">
            <a:extLst>
              <a:ext uri="{FF2B5EF4-FFF2-40B4-BE49-F238E27FC236}">
                <a16:creationId xmlns:a16="http://schemas.microsoft.com/office/drawing/2014/main" id="{E31C3159-7FB6-9F14-C1C5-A308F8132120}"/>
              </a:ext>
            </a:extLst>
          </p:cNvPr>
          <p:cNvCxnSpPr/>
          <p:nvPr/>
        </p:nvCxnSpPr>
        <p:spPr>
          <a:xfrm>
            <a:off x="7250579" y="4094628"/>
            <a:ext cx="686705" cy="0"/>
          </a:xfrm>
          <a:prstGeom prst="straightConnector1">
            <a:avLst/>
          </a:prstGeom>
          <a:noFill/>
          <a:ln w="25402" cap="flat">
            <a:solidFill>
              <a:srgbClr val="FFD6E3"/>
            </a:solidFill>
            <a:prstDash val="solid"/>
            <a:round/>
          </a:ln>
        </p:spPr>
      </p:cxnSp>
      <p:sp>
        <p:nvSpPr>
          <p:cNvPr id="14" name="Заголовок 3">
            <a:extLst>
              <a:ext uri="{FF2B5EF4-FFF2-40B4-BE49-F238E27FC236}">
                <a16:creationId xmlns:a16="http://schemas.microsoft.com/office/drawing/2014/main" id="{F550BF2D-BFC3-5697-8404-76F655C6B116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15" name="Дата 8">
            <a:extLst>
              <a:ext uri="{FF2B5EF4-FFF2-40B4-BE49-F238E27FC236}">
                <a16:creationId xmlns:a16="http://schemas.microsoft.com/office/drawing/2014/main" id="{2250146E-D038-97F9-A588-09EE7A46DB17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00844ED-213C-477E-8CAF-815551CE0632}" type="datetime1">
              <a:rPr lang="ru-RU"/>
              <a:pPr lvl="0"/>
              <a:t>02.10.2025</a:t>
            </a:fld>
            <a:endParaRPr lang="ru-RU"/>
          </a:p>
        </p:txBody>
      </p:sp>
      <p:sp>
        <p:nvSpPr>
          <p:cNvPr id="16" name="Нижний колонтитул 9">
            <a:extLst>
              <a:ext uri="{FF2B5EF4-FFF2-40B4-BE49-F238E27FC236}">
                <a16:creationId xmlns:a16="http://schemas.microsoft.com/office/drawing/2014/main" id="{35052B15-572D-4B7C-405A-B1E024DF3AD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17" name="Номер слайда 10">
            <a:extLst>
              <a:ext uri="{FF2B5EF4-FFF2-40B4-BE49-F238E27FC236}">
                <a16:creationId xmlns:a16="http://schemas.microsoft.com/office/drawing/2014/main" id="{5370576E-EC3A-4F60-75AD-85C1C97B8D14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611F04A-9F69-46C7-AC9E-6736EFA949CA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503041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_Демо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>
            <a:extLst>
              <a:ext uri="{FF2B5EF4-FFF2-40B4-BE49-F238E27FC236}">
                <a16:creationId xmlns:a16="http://schemas.microsoft.com/office/drawing/2014/main" id="{8712725E-7058-03B1-0259-8A4F487E22E5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8079025-F448-4C1F-BA4B-2AF419E16A27}" type="datetime1">
              <a:rPr lang="ru-RU"/>
              <a:pPr lvl="0"/>
              <a:t>02.10.2025</a:t>
            </a:fld>
            <a:endParaRPr lang="ru-RU"/>
          </a:p>
        </p:txBody>
      </p:sp>
      <p:sp>
        <p:nvSpPr>
          <p:cNvPr id="3" name="Нижний колонтитул 4">
            <a:extLst>
              <a:ext uri="{FF2B5EF4-FFF2-40B4-BE49-F238E27FC236}">
                <a16:creationId xmlns:a16="http://schemas.microsoft.com/office/drawing/2014/main" id="{A4E665B2-1F63-806A-F811-7A2583884DB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4" name="Номер слайда 5">
            <a:extLst>
              <a:ext uri="{FF2B5EF4-FFF2-40B4-BE49-F238E27FC236}">
                <a16:creationId xmlns:a16="http://schemas.microsoft.com/office/drawing/2014/main" id="{5A011FC0-5626-484E-DB85-5A350FD51817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06610E86-F98F-49F4-8BDC-7D31A849652E}" type="slidenum">
              <a:t>‹#›</a:t>
            </a:fld>
            <a:endParaRPr lang="ru-RU"/>
          </a:p>
        </p:txBody>
      </p:sp>
      <p:sp>
        <p:nvSpPr>
          <p:cNvPr id="5" name="Текст 7">
            <a:extLst>
              <a:ext uri="{FF2B5EF4-FFF2-40B4-BE49-F238E27FC236}">
                <a16:creationId xmlns:a16="http://schemas.microsoft.com/office/drawing/2014/main" id="{9D445EB3-E807-A8CF-63A9-326A763243A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46072" y="4929438"/>
            <a:ext cx="2739249" cy="127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Текст 7">
            <a:extLst>
              <a:ext uri="{FF2B5EF4-FFF2-40B4-BE49-F238E27FC236}">
                <a16:creationId xmlns:a16="http://schemas.microsoft.com/office/drawing/2014/main" id="{4F6B67FA-B715-18D4-EA3F-022AA079433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269565" y="4929438"/>
            <a:ext cx="2739249" cy="127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Текст 7">
            <a:extLst>
              <a:ext uri="{FF2B5EF4-FFF2-40B4-BE49-F238E27FC236}">
                <a16:creationId xmlns:a16="http://schemas.microsoft.com/office/drawing/2014/main" id="{E8BB47CD-F32F-B291-0A95-081089275A3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93048" y="4929438"/>
            <a:ext cx="2739249" cy="127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4A4BF5CD-9ACB-F15F-90EF-A7D16B32C3D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116531" y="4929438"/>
            <a:ext cx="2739249" cy="127133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460AA413-47F5-526A-80EB-1E28799036F9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82058988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61094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оманд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>
            <a:extLst>
              <a:ext uri="{FF2B5EF4-FFF2-40B4-BE49-F238E27FC236}">
                <a16:creationId xmlns:a16="http://schemas.microsoft.com/office/drawing/2014/main" id="{FD990CC5-7C40-B0B7-F31C-BC07DB2CDC4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567EB59C-95DE-4D0B-9573-1065C23629C9}" type="datetime1">
              <a:rPr lang="ru-RU"/>
              <a:pPr lvl="0"/>
              <a:t>02.10.2025</a:t>
            </a:fld>
            <a:endParaRPr lang="ru-RU"/>
          </a:p>
        </p:txBody>
      </p:sp>
      <p:sp>
        <p:nvSpPr>
          <p:cNvPr id="3" name="Нижний колонтитул 4">
            <a:extLst>
              <a:ext uri="{FF2B5EF4-FFF2-40B4-BE49-F238E27FC236}">
                <a16:creationId xmlns:a16="http://schemas.microsoft.com/office/drawing/2014/main" id="{6C1F8D60-A4EE-428A-11AB-ED3FBC7207A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4" name="Номер слайда 5">
            <a:extLst>
              <a:ext uri="{FF2B5EF4-FFF2-40B4-BE49-F238E27FC236}">
                <a16:creationId xmlns:a16="http://schemas.microsoft.com/office/drawing/2014/main" id="{734425FD-BE4F-FA48-CE54-AEE2B8ECFC3B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0DD6909-EE22-437D-98FA-CAFC95B18E21}" type="slidenum">
              <a:t>‹#›</a:t>
            </a:fld>
            <a:endParaRPr lang="ru-RU"/>
          </a:p>
        </p:txBody>
      </p:sp>
      <p:sp>
        <p:nvSpPr>
          <p:cNvPr id="5" name="Заголовок 1">
            <a:extLst>
              <a:ext uri="{FF2B5EF4-FFF2-40B4-BE49-F238E27FC236}">
                <a16:creationId xmlns:a16="http://schemas.microsoft.com/office/drawing/2014/main" id="{F18B2C3C-016E-B60F-913A-3A90FC917BE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6072" y="395285"/>
            <a:ext cx="11244769" cy="3761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ru-RU"/>
              <a:t>КОМАНДА «НАЗВАНИЕ»</a:t>
            </a:r>
          </a:p>
        </p:txBody>
      </p:sp>
      <p:sp>
        <p:nvSpPr>
          <p:cNvPr id="6" name="Текст 35">
            <a:extLst>
              <a:ext uri="{FF2B5EF4-FFF2-40B4-BE49-F238E27FC236}">
                <a16:creationId xmlns:a16="http://schemas.microsoft.com/office/drawing/2014/main" id="{20DAB471-6C30-75FF-F42D-6E8692B2D85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06327" y="4192121"/>
            <a:ext cx="1843576" cy="1576498"/>
          </a:xfrm>
        </p:spPr>
        <p:txBody>
          <a:bodyPr/>
          <a:lstStyle>
            <a:lvl1pPr>
              <a:buClr>
                <a:srgbClr val="FF0053"/>
              </a:buClr>
              <a:buFont typeface="Wingdings" pitchFamily="2"/>
              <a:buChar char="§"/>
              <a:defRPr sz="1400"/>
            </a:lvl1pPr>
            <a:lvl2pPr marL="144685" lvl="0">
              <a:spcBef>
                <a:spcPts val="630"/>
              </a:spcBef>
              <a:buClr>
                <a:srgbClr val="FF0053"/>
              </a:buClr>
              <a:buFont typeface="Wingdings" pitchFamily="2"/>
              <a:buChar char="§"/>
              <a:defRPr lang="en-US" sz="1400"/>
            </a:lvl2pPr>
            <a:lvl3pPr marL="144685" lvl="0">
              <a:spcBef>
                <a:spcPts val="630"/>
              </a:spcBef>
              <a:buClr>
                <a:srgbClr val="FF0053"/>
              </a:buClr>
              <a:buFont typeface="Wingdings" pitchFamily="2"/>
              <a:buChar char="§"/>
              <a:defRPr sz="1400"/>
            </a:lvl3pPr>
          </a:lstStyle>
          <a:p>
            <a:pPr lvl="0"/>
            <a:r>
              <a:rPr lang="ru-RU"/>
              <a:t>Роль в команде</a:t>
            </a:r>
          </a:p>
          <a:p>
            <a:pPr lvl="0"/>
            <a:r>
              <a:rPr lang="en-US"/>
              <a:t>Telegram</a:t>
            </a:r>
          </a:p>
          <a:p>
            <a:pPr lvl="0"/>
            <a:r>
              <a:rPr lang="ru-RU"/>
              <a:t>Номер</a:t>
            </a:r>
          </a:p>
        </p:txBody>
      </p:sp>
      <p:sp>
        <p:nvSpPr>
          <p:cNvPr id="7" name="Текст 35">
            <a:extLst>
              <a:ext uri="{FF2B5EF4-FFF2-40B4-BE49-F238E27FC236}">
                <a16:creationId xmlns:a16="http://schemas.microsoft.com/office/drawing/2014/main" id="{129A74A1-8BED-1C28-5AFB-9555239CD00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14566" y="4192121"/>
            <a:ext cx="1843576" cy="1576498"/>
          </a:xfrm>
        </p:spPr>
        <p:txBody>
          <a:bodyPr/>
          <a:lstStyle>
            <a:lvl1pPr>
              <a:buClr>
                <a:srgbClr val="FF0053"/>
              </a:buClr>
              <a:buFont typeface="Wingdings" pitchFamily="2"/>
              <a:buChar char="§"/>
              <a:defRPr sz="1400"/>
            </a:lvl1pPr>
            <a:lvl2pPr marL="144685" lvl="0">
              <a:spcBef>
                <a:spcPts val="630"/>
              </a:spcBef>
              <a:buClr>
                <a:srgbClr val="FF0053"/>
              </a:buClr>
              <a:buFont typeface="Wingdings" pitchFamily="2"/>
              <a:buChar char="§"/>
              <a:defRPr lang="en-US" sz="1400"/>
            </a:lvl2pPr>
            <a:lvl3pPr marL="144685" lvl="0">
              <a:spcBef>
                <a:spcPts val="630"/>
              </a:spcBef>
              <a:buClr>
                <a:srgbClr val="FF0053"/>
              </a:buClr>
              <a:buFont typeface="Wingdings" pitchFamily="2"/>
              <a:buChar char="§"/>
              <a:defRPr sz="1400"/>
            </a:lvl3pPr>
          </a:lstStyle>
          <a:p>
            <a:pPr lvl="0"/>
            <a:r>
              <a:rPr lang="ru-RU"/>
              <a:t>Роль в команде</a:t>
            </a:r>
          </a:p>
          <a:p>
            <a:pPr lvl="0"/>
            <a:r>
              <a:rPr lang="en-US"/>
              <a:t>Telegram</a:t>
            </a:r>
          </a:p>
          <a:p>
            <a:pPr lvl="0"/>
            <a:r>
              <a:rPr lang="ru-RU"/>
              <a:t>Номер</a:t>
            </a:r>
          </a:p>
        </p:txBody>
      </p:sp>
      <p:sp>
        <p:nvSpPr>
          <p:cNvPr id="8" name="Текст 35">
            <a:extLst>
              <a:ext uri="{FF2B5EF4-FFF2-40B4-BE49-F238E27FC236}">
                <a16:creationId xmlns:a16="http://schemas.microsoft.com/office/drawing/2014/main" id="{BDC6B0BB-C39B-78DA-A49D-120F34A86970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191195" y="4192121"/>
            <a:ext cx="1843576" cy="1576498"/>
          </a:xfrm>
        </p:spPr>
        <p:txBody>
          <a:bodyPr/>
          <a:lstStyle>
            <a:lvl1pPr>
              <a:buClr>
                <a:srgbClr val="FF0053"/>
              </a:buClr>
              <a:buFont typeface="Wingdings" pitchFamily="2"/>
              <a:buChar char="§"/>
              <a:defRPr sz="1400"/>
            </a:lvl1pPr>
            <a:lvl2pPr marL="144685" lvl="0">
              <a:spcBef>
                <a:spcPts val="630"/>
              </a:spcBef>
              <a:buClr>
                <a:srgbClr val="FF0053"/>
              </a:buClr>
              <a:buFont typeface="Wingdings" pitchFamily="2"/>
              <a:buChar char="§"/>
              <a:defRPr lang="en-US" sz="1400"/>
            </a:lvl2pPr>
            <a:lvl3pPr marL="144685" lvl="0">
              <a:spcBef>
                <a:spcPts val="630"/>
              </a:spcBef>
              <a:buClr>
                <a:srgbClr val="FF0053"/>
              </a:buClr>
              <a:buFont typeface="Wingdings" pitchFamily="2"/>
              <a:buChar char="§"/>
              <a:defRPr sz="1400"/>
            </a:lvl3pPr>
          </a:lstStyle>
          <a:p>
            <a:pPr lvl="0"/>
            <a:r>
              <a:rPr lang="ru-RU"/>
              <a:t>Роль в команде</a:t>
            </a:r>
          </a:p>
          <a:p>
            <a:pPr lvl="0"/>
            <a:r>
              <a:rPr lang="en-US"/>
              <a:t>Telegram</a:t>
            </a:r>
          </a:p>
          <a:p>
            <a:pPr lvl="0"/>
            <a:r>
              <a:rPr lang="ru-RU"/>
              <a:t>Номер</a:t>
            </a:r>
          </a:p>
        </p:txBody>
      </p:sp>
      <p:sp>
        <p:nvSpPr>
          <p:cNvPr id="9" name="Текст 35">
            <a:extLst>
              <a:ext uri="{FF2B5EF4-FFF2-40B4-BE49-F238E27FC236}">
                <a16:creationId xmlns:a16="http://schemas.microsoft.com/office/drawing/2014/main" id="{F5A60093-E51F-A24B-826A-69B5E378FBB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66644" y="4192121"/>
            <a:ext cx="1843576" cy="1576498"/>
          </a:xfrm>
        </p:spPr>
        <p:txBody>
          <a:bodyPr/>
          <a:lstStyle>
            <a:lvl1pPr>
              <a:buClr>
                <a:srgbClr val="FF0053"/>
              </a:buClr>
              <a:buFont typeface="Wingdings" pitchFamily="2"/>
              <a:buChar char="§"/>
              <a:defRPr sz="1400"/>
            </a:lvl1pPr>
            <a:lvl2pPr marL="144685" lvl="0">
              <a:spcBef>
                <a:spcPts val="630"/>
              </a:spcBef>
              <a:buClr>
                <a:srgbClr val="FF0053"/>
              </a:buClr>
              <a:buFont typeface="Wingdings" pitchFamily="2"/>
              <a:buChar char="§"/>
              <a:defRPr lang="en-US" sz="1400"/>
            </a:lvl2pPr>
            <a:lvl3pPr marL="144685" lvl="0">
              <a:spcBef>
                <a:spcPts val="630"/>
              </a:spcBef>
              <a:buClr>
                <a:srgbClr val="FF0053"/>
              </a:buClr>
              <a:buFont typeface="Wingdings" pitchFamily="2"/>
              <a:buChar char="§"/>
              <a:defRPr sz="1400"/>
            </a:lvl3pPr>
          </a:lstStyle>
          <a:p>
            <a:pPr lvl="0"/>
            <a:r>
              <a:rPr lang="ru-RU"/>
              <a:t>Роль в команде</a:t>
            </a:r>
          </a:p>
          <a:p>
            <a:pPr lvl="0"/>
            <a:r>
              <a:rPr lang="en-US"/>
              <a:t>Telegram</a:t>
            </a:r>
          </a:p>
          <a:p>
            <a:pPr lvl="0"/>
            <a:r>
              <a:rPr lang="ru-RU"/>
              <a:t>Номер</a:t>
            </a:r>
          </a:p>
        </p:txBody>
      </p:sp>
      <p:sp>
        <p:nvSpPr>
          <p:cNvPr id="10" name="Текст 35">
            <a:extLst>
              <a:ext uri="{FF2B5EF4-FFF2-40B4-BE49-F238E27FC236}">
                <a16:creationId xmlns:a16="http://schemas.microsoft.com/office/drawing/2014/main" id="{C3E518C9-3336-2FB9-F171-E5B5D344C36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542093" y="4192121"/>
            <a:ext cx="1843576" cy="1576498"/>
          </a:xfrm>
        </p:spPr>
        <p:txBody>
          <a:bodyPr/>
          <a:lstStyle>
            <a:lvl1pPr>
              <a:buClr>
                <a:srgbClr val="FF0053"/>
              </a:buClr>
              <a:buFont typeface="Wingdings" pitchFamily="2"/>
              <a:buChar char="§"/>
              <a:defRPr sz="1400"/>
            </a:lvl1pPr>
            <a:lvl2pPr marL="144685" lvl="0">
              <a:spcBef>
                <a:spcPts val="630"/>
              </a:spcBef>
              <a:buClr>
                <a:srgbClr val="FF0053"/>
              </a:buClr>
              <a:buFont typeface="Wingdings" pitchFamily="2"/>
              <a:buChar char="§"/>
              <a:defRPr lang="en-US" sz="1400"/>
            </a:lvl2pPr>
            <a:lvl3pPr marL="144685" lvl="0">
              <a:spcBef>
                <a:spcPts val="630"/>
              </a:spcBef>
              <a:buClr>
                <a:srgbClr val="FF0053"/>
              </a:buClr>
              <a:buFont typeface="Wingdings" pitchFamily="2"/>
              <a:buChar char="§"/>
              <a:defRPr sz="1400"/>
            </a:lvl3pPr>
          </a:lstStyle>
          <a:p>
            <a:pPr lvl="0"/>
            <a:r>
              <a:rPr lang="ru-RU"/>
              <a:t>Роль в команде</a:t>
            </a:r>
          </a:p>
          <a:p>
            <a:pPr lvl="0"/>
            <a:r>
              <a:rPr lang="en-US"/>
              <a:t>Telegram</a:t>
            </a:r>
          </a:p>
          <a:p>
            <a:pPr lvl="0"/>
            <a:r>
              <a:rPr lang="ru-RU"/>
              <a:t>Номер</a:t>
            </a:r>
          </a:p>
        </p:txBody>
      </p:sp>
    </p:spTree>
    <p:extLst>
      <p:ext uri="{BB962C8B-B14F-4D97-AF65-F5344CB8AC3E}">
        <p14:creationId xmlns:p14="http://schemas.microsoft.com/office/powerpoint/2010/main" val="3622894945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Пустой с заголовко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>
            <a:extLst>
              <a:ext uri="{FF2B5EF4-FFF2-40B4-BE49-F238E27FC236}">
                <a16:creationId xmlns:a16="http://schemas.microsoft.com/office/drawing/2014/main" id="{8743C8FE-04E5-DDD0-9489-D620D9E55679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28323AAE-0E10-4950-9E0E-BD18C9137ED6}" type="datetime1">
              <a:rPr lang="ru-RU"/>
              <a:pPr lvl="0"/>
              <a:t>02.10.2025</a:t>
            </a:fld>
            <a:endParaRPr lang="ru-RU"/>
          </a:p>
        </p:txBody>
      </p:sp>
      <p:sp>
        <p:nvSpPr>
          <p:cNvPr id="3" name="Нижний колонтитул 4">
            <a:extLst>
              <a:ext uri="{FF2B5EF4-FFF2-40B4-BE49-F238E27FC236}">
                <a16:creationId xmlns:a16="http://schemas.microsoft.com/office/drawing/2014/main" id="{CB2238F8-0016-85DB-8CD6-8FB9E82C4248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4" name="Номер слайда 5">
            <a:extLst>
              <a:ext uri="{FF2B5EF4-FFF2-40B4-BE49-F238E27FC236}">
                <a16:creationId xmlns:a16="http://schemas.microsoft.com/office/drawing/2014/main" id="{CEAD2596-600A-6221-A949-14EBC568B629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D59DF0A-B429-4FF2-93C5-74BE7345774F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43445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2">
            <a:extLst>
              <a:ext uri="{FF2B5EF4-FFF2-40B4-BE49-F238E27FC236}">
                <a16:creationId xmlns:a16="http://schemas.microsoft.com/office/drawing/2014/main" id="{ECECE5BA-B5F0-FEC5-1CFA-A1F33B540DBF}"/>
              </a:ext>
            </a:extLst>
          </p:cNvPr>
          <p:cNvSpPr txBox="1">
            <a:spLocks noGrp="1"/>
          </p:cNvSpPr>
          <p:nvPr>
            <p:ph idx="4294967295"/>
          </p:nvPr>
        </p:nvSpPr>
        <p:spPr/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3" name="Дата 3">
            <a:extLst>
              <a:ext uri="{FF2B5EF4-FFF2-40B4-BE49-F238E27FC236}">
                <a16:creationId xmlns:a16="http://schemas.microsoft.com/office/drawing/2014/main" id="{2C4D476D-8076-CC80-FC9C-21072A8A4244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28FDC07-39E1-46B6-9B54-36D8EB259DDF}" type="datetime1">
              <a:rPr lang="ru-RU"/>
              <a:pPr lvl="0"/>
              <a:t>02.10.2025</a:t>
            </a:fld>
            <a:endParaRPr lang="ru-RU"/>
          </a:p>
        </p:txBody>
      </p:sp>
      <p:sp>
        <p:nvSpPr>
          <p:cNvPr id="4" name="Нижний колонтитул 4">
            <a:extLst>
              <a:ext uri="{FF2B5EF4-FFF2-40B4-BE49-F238E27FC236}">
                <a16:creationId xmlns:a16="http://schemas.microsoft.com/office/drawing/2014/main" id="{D7556A69-EB0E-DC5E-7A7D-95645E0916B7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A5206D2F-437A-9D8B-E17D-F5EEDDDDECFE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4FE9593B-46F6-4969-83B0-115DF19C4853}" type="slidenum"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4D0060FF-691A-D42F-D4EC-65DC489813FB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11149748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ъект 2">
            <a:extLst>
              <a:ext uri="{FF2B5EF4-FFF2-40B4-BE49-F238E27FC236}">
                <a16:creationId xmlns:a16="http://schemas.microsoft.com/office/drawing/2014/main" id="{4B8DC478-7DDD-539D-6482-E561325B3679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315385" y="1015998"/>
            <a:ext cx="5704420" cy="518477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3" name="Объект 3">
            <a:extLst>
              <a:ext uri="{FF2B5EF4-FFF2-40B4-BE49-F238E27FC236}">
                <a16:creationId xmlns:a16="http://schemas.microsoft.com/office/drawing/2014/main" id="{8720DE98-5EE0-4A37-603B-EC557186EE7B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172209" y="1015998"/>
            <a:ext cx="5670468" cy="518477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ADCBE41-35A4-6102-EC0F-D0040C9FFC1B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7B02BC09-8A4B-421F-B984-5EA59CE9737E}" type="datetime1">
              <a:rPr lang="ru-RU"/>
              <a:pPr lvl="0"/>
              <a:t>02.10.2025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CC1E2EAF-3CF7-FD1C-C120-62D65C03C45C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EA0DE01-E056-6397-3B72-8E1B76C653E0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D081F445-16AD-48F2-A8A2-2FAF87DE6544}" type="slidenum">
              <a:t>‹#›</a:t>
            </a:fld>
            <a:endParaRPr lang="ru-RU"/>
          </a:p>
        </p:txBody>
      </p:sp>
      <p:sp>
        <p:nvSpPr>
          <p:cNvPr id="7" name="Заголовок 1">
            <a:extLst>
              <a:ext uri="{FF2B5EF4-FFF2-40B4-BE49-F238E27FC236}">
                <a16:creationId xmlns:a16="http://schemas.microsoft.com/office/drawing/2014/main" id="{B272579C-266D-497B-3FA3-52A7A96B8DEE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3367600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Текст 2">
            <a:extLst>
              <a:ext uri="{FF2B5EF4-FFF2-40B4-BE49-F238E27FC236}">
                <a16:creationId xmlns:a16="http://schemas.microsoft.com/office/drawing/2014/main" id="{27DAD8FF-5F92-0443-37DD-6B1A052DEBB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15385" y="1015422"/>
            <a:ext cx="5682191" cy="365129"/>
          </a:xfrm>
        </p:spPr>
        <p:txBody>
          <a:bodyPr anchor="b"/>
          <a:lstStyle>
            <a:lvl1pPr marL="0" indent="0">
              <a:buNone/>
              <a:defRPr sz="1400" b="1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3" name="Объект 3">
            <a:extLst>
              <a:ext uri="{FF2B5EF4-FFF2-40B4-BE49-F238E27FC236}">
                <a16:creationId xmlns:a16="http://schemas.microsoft.com/office/drawing/2014/main" id="{D59C77B0-0B30-5E67-7B25-A9CECCADAEA3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349337" y="1598618"/>
            <a:ext cx="5648248" cy="460215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4">
            <a:extLst>
              <a:ext uri="{FF2B5EF4-FFF2-40B4-BE49-F238E27FC236}">
                <a16:creationId xmlns:a16="http://schemas.microsoft.com/office/drawing/2014/main" id="{A62DB726-1533-A591-7120-854C44213FE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6172209" y="1015422"/>
            <a:ext cx="5684843" cy="365129"/>
          </a:xfrm>
        </p:spPr>
        <p:txBody>
          <a:bodyPr anchor="b"/>
          <a:lstStyle>
            <a:lvl1pPr marL="0" indent="0">
              <a:buNone/>
              <a:defRPr sz="1400" b="1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Объект 5">
            <a:extLst>
              <a:ext uri="{FF2B5EF4-FFF2-40B4-BE49-F238E27FC236}">
                <a16:creationId xmlns:a16="http://schemas.microsoft.com/office/drawing/2014/main" id="{73B8E6C4-27FA-B7CE-0234-B5A8F72ADCDA}"/>
              </a:ext>
            </a:extLst>
          </p:cNvPr>
          <p:cNvSpPr txBox="1">
            <a:spLocks noGrp="1"/>
          </p:cNvSpPr>
          <p:nvPr>
            <p:ph idx="4294967295"/>
          </p:nvPr>
        </p:nvSpPr>
        <p:spPr>
          <a:xfrm>
            <a:off x="6172200" y="1598618"/>
            <a:ext cx="5670468" cy="4602156"/>
          </a:xfrm>
        </p:spPr>
        <p:txBody>
          <a:bodyPr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Дата 3">
            <a:extLst>
              <a:ext uri="{FF2B5EF4-FFF2-40B4-BE49-F238E27FC236}">
                <a16:creationId xmlns:a16="http://schemas.microsoft.com/office/drawing/2014/main" id="{D93CCAD2-1FA6-FB4C-168D-1AEA6AD58AFA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A21DD83F-38B0-4AED-AE87-8FCF17896C3F}" type="datetime1">
              <a:rPr lang="ru-RU"/>
              <a:pPr lvl="0"/>
              <a:t>02.10.2025</a:t>
            </a:fld>
            <a:endParaRPr lang="ru-RU"/>
          </a:p>
        </p:txBody>
      </p:sp>
      <p:sp>
        <p:nvSpPr>
          <p:cNvPr id="7" name="Нижний колонтитул 4">
            <a:extLst>
              <a:ext uri="{FF2B5EF4-FFF2-40B4-BE49-F238E27FC236}">
                <a16:creationId xmlns:a16="http://schemas.microsoft.com/office/drawing/2014/main" id="{F66ED5EC-7124-BC3B-8B1A-D9AAB6FDC289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8" name="Номер слайда 5">
            <a:extLst>
              <a:ext uri="{FF2B5EF4-FFF2-40B4-BE49-F238E27FC236}">
                <a16:creationId xmlns:a16="http://schemas.microsoft.com/office/drawing/2014/main" id="{26329A30-CEB4-FDF2-AA29-FBF4703A2C4F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F679B8E9-2223-41AE-87B4-167F9C0B3D7B}" type="slidenum">
              <a:t>‹#›</a:t>
            </a:fld>
            <a:endParaRPr lang="ru-RU"/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5423B4BC-38E5-7B02-D793-E9EF13BFE0F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9337" y="421227"/>
            <a:ext cx="9862736" cy="376138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2323326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3">
            <a:extLst>
              <a:ext uri="{FF2B5EF4-FFF2-40B4-BE49-F238E27FC236}">
                <a16:creationId xmlns:a16="http://schemas.microsoft.com/office/drawing/2014/main" id="{4D3E0667-AE8E-1E78-C0B6-AF9E9788CE6F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1DBC1746-19FC-4F3F-B903-FB26BAB92D13}" type="datetime1">
              <a:rPr lang="ru-RU"/>
              <a:pPr lvl="0"/>
              <a:t>02.10.2025</a:t>
            </a:fld>
            <a:endParaRPr lang="ru-RU"/>
          </a:p>
        </p:txBody>
      </p:sp>
      <p:sp>
        <p:nvSpPr>
          <p:cNvPr id="3" name="Нижний колонтитул 4">
            <a:extLst>
              <a:ext uri="{FF2B5EF4-FFF2-40B4-BE49-F238E27FC236}">
                <a16:creationId xmlns:a16="http://schemas.microsoft.com/office/drawing/2014/main" id="{6917D3BB-FAA3-06FA-4C26-729E0972330D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4" name="Номер слайда 5">
            <a:extLst>
              <a:ext uri="{FF2B5EF4-FFF2-40B4-BE49-F238E27FC236}">
                <a16:creationId xmlns:a16="http://schemas.microsoft.com/office/drawing/2014/main" id="{1A44BBE7-F5FF-4BF4-CD05-27053E9F3E45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BA141052-3F63-404E-A1C7-CD4E7750D512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06018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216C095-D0CA-4135-E10C-53AABAA96A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34963" y="1015998"/>
            <a:ext cx="4437061" cy="1213417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437BF0C-6A78-77A9-C89A-25885D5E5148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5183194" y="1015998"/>
            <a:ext cx="6673848" cy="5049517"/>
          </a:xfrm>
        </p:spPr>
        <p:txBody>
          <a:bodyPr/>
          <a:lstStyle>
            <a:lvl1pPr>
              <a:defRPr sz="1773"/>
            </a:lvl1pPr>
            <a:lvl2pPr>
              <a:defRPr sz="1520"/>
            </a:lvl2pPr>
            <a:lvl3pPr>
              <a:defRPr sz="1266"/>
            </a:lvl3pPr>
            <a:lvl4pPr>
              <a:defRPr sz="1141"/>
            </a:lvl4pPr>
            <a:lvl5pPr>
              <a:defRPr sz="1141"/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150E3B16-044E-7A60-F321-C8F95D75FE68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334963" y="2428234"/>
            <a:ext cx="4437061" cy="3637282"/>
          </a:xfr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3">
            <a:extLst>
              <a:ext uri="{FF2B5EF4-FFF2-40B4-BE49-F238E27FC236}">
                <a16:creationId xmlns:a16="http://schemas.microsoft.com/office/drawing/2014/main" id="{850ABE0D-11E3-5C54-9E26-7D9D86317920}"/>
              </a:ext>
            </a:extLst>
          </p:cNvPr>
          <p:cNvSpPr txBox="1">
            <a:spLocks noGrp="1"/>
          </p:cNvSpPr>
          <p:nvPr>
            <p:ph type="dt" sz="half" idx="7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60C36F4B-25D7-4DEB-81C7-26B8E117CE91}" type="datetime1">
              <a:rPr lang="ru-RU"/>
              <a:pPr lvl="0"/>
              <a:t>02.10.2025</a:t>
            </a:fld>
            <a:endParaRPr lang="ru-RU"/>
          </a:p>
        </p:txBody>
      </p:sp>
      <p:sp>
        <p:nvSpPr>
          <p:cNvPr id="6" name="Нижний колонтитул 4">
            <a:extLst>
              <a:ext uri="{FF2B5EF4-FFF2-40B4-BE49-F238E27FC236}">
                <a16:creationId xmlns:a16="http://schemas.microsoft.com/office/drawing/2014/main" id="{5ADCBEE8-BF13-A01E-BFC3-73ADDCC5D16B}"/>
              </a:ext>
            </a:extLst>
          </p:cNvPr>
          <p:cNvSpPr txBox="1">
            <a:spLocks noGrp="1"/>
          </p:cNvSpPr>
          <p:nvPr>
            <p:ph type="ftr" sz="quarter" idx="9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endParaRPr lang="ru-RU"/>
          </a:p>
        </p:txBody>
      </p:sp>
      <p:sp>
        <p:nvSpPr>
          <p:cNvPr id="7" name="Номер слайда 5">
            <a:extLst>
              <a:ext uri="{FF2B5EF4-FFF2-40B4-BE49-F238E27FC236}">
                <a16:creationId xmlns:a16="http://schemas.microsoft.com/office/drawing/2014/main" id="{F7C9D067-06AF-D1BE-E06B-E075707BB29C}"/>
              </a:ext>
            </a:extLst>
          </p:cNvPr>
          <p:cNvSpPr txBox="1">
            <a:spLocks noGrp="1"/>
          </p:cNvSpPr>
          <p:nvPr>
            <p:ph type="sldNum" sz="quarter" idx="8"/>
          </p:nvPr>
        </p:nvSpPr>
        <p:spPr/>
        <p:txBody>
          <a:bodyPr/>
          <a:lstStyle>
            <a:lvl1pPr>
              <a:defRPr/>
            </a:lvl1pPr>
          </a:lstStyle>
          <a:p>
            <a:pPr lvl="0"/>
            <a:fld id="{C16EC7E6-7073-491E-AB5C-D9DA27D40F8A}" type="slidenum"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9208260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5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47EA6F7-ECC9-EB6B-B8A1-3815BB1446A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46072" y="421227"/>
            <a:ext cx="9862736" cy="3761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/>
          <a:p>
            <a:pPr lvl="0"/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1199885F-5AED-D73A-6684-0989A1AB4B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5394" y="1016172"/>
            <a:ext cx="11561225" cy="5160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75D0E60-9A52-5A6E-A36D-9D0B747E2EAB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306388" y="6356360"/>
            <a:ext cx="1047664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0" compatLnSpc="1">
            <a:noAutofit/>
          </a:bodyPr>
          <a:lstStyle>
            <a:lvl1pPr marL="0" marR="0" lvl="0" indent="0" algn="l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ru-RU" sz="760" b="0" i="0" u="none" strike="noStrike" kern="1200" cap="none" spc="0" baseline="0">
                <a:solidFill>
                  <a:srgbClr val="F2F2F2"/>
                </a:solidFill>
                <a:uFillTx/>
                <a:latin typeface="Montserrat"/>
              </a:defRPr>
            </a:lvl1pPr>
          </a:lstStyle>
          <a:p>
            <a:pPr lvl="0"/>
            <a:fld id="{71BBE307-E798-4EA0-A3B4-12192BFBDFA1}" type="datetime1">
              <a:rPr lang="ru-RU"/>
              <a:pPr lvl="0"/>
              <a:t>02.10.2025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753708A-A3D3-C952-FFCA-6B5A8B5CCD00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1459574" y="6356360"/>
            <a:ext cx="9574782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ru-RU" sz="760" b="0" i="0" u="none" strike="noStrike" kern="1200" cap="none" spc="0" baseline="0">
                <a:solidFill>
                  <a:srgbClr val="F2F2F2"/>
                </a:solidFill>
                <a:uFillTx/>
                <a:latin typeface="Montserrat"/>
              </a:defRPr>
            </a:lvl1pPr>
          </a:lstStyle>
          <a:p>
            <a:pPr lvl="0"/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D4B3020-BD60-7CE2-C757-2ED64EFA94A8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11413504" y="6356360"/>
            <a:ext cx="559119" cy="3651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>
            <a:lvl1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ru-RU" sz="1200" b="0" i="0" u="none" strike="noStrike" kern="1200" cap="none" spc="0" baseline="0">
                <a:solidFill>
                  <a:srgbClr val="F2F2F2"/>
                </a:solidFill>
                <a:uFillTx/>
                <a:latin typeface="Montserrat"/>
              </a:defRPr>
            </a:lvl1pPr>
          </a:lstStyle>
          <a:p>
            <a:pPr lvl="0"/>
            <a:fld id="{226BB90A-E49A-45ED-AE3F-2ABF52AD216E}" type="slidenum">
              <a:t>‹#›</a:t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</p:sldLayoutIdLst>
  <p:txStyles>
    <p:titleStyle>
      <a:lvl1pPr marL="0" marR="0" lvl="0" indent="0" algn="l" defTabSz="578751" rtl="0" fontAlgn="auto" hangingPunct="1">
        <a:lnSpc>
          <a:spcPct val="90000"/>
        </a:lnSpc>
        <a:spcBef>
          <a:spcPts val="0"/>
        </a:spcBef>
        <a:spcAft>
          <a:spcPts val="0"/>
        </a:spcAft>
        <a:buNone/>
        <a:tabLst/>
        <a:defRPr lang="ru-RU" sz="1997" b="1" i="0" u="none" strike="noStrike" kern="1200" cap="none" spc="0" baseline="0">
          <a:solidFill>
            <a:srgbClr val="F2F2F2"/>
          </a:solidFill>
          <a:uFillTx/>
          <a:latin typeface="Montserrat"/>
          <a:cs typeface="Amatic SC" pitchFamily="2"/>
        </a:defRPr>
      </a:lvl1pPr>
    </p:titleStyle>
    <p:bodyStyle>
      <a:lvl1pPr marL="144685" marR="0" lvl="0" indent="-144685" algn="l" defTabSz="578751" rtl="0" fontAlgn="auto" hangingPunct="1">
        <a:lnSpc>
          <a:spcPct val="90000"/>
        </a:lnSpc>
        <a:spcBef>
          <a:spcPts val="630"/>
        </a:spcBef>
        <a:spcAft>
          <a:spcPts val="0"/>
        </a:spcAft>
        <a:buSzPct val="100000"/>
        <a:buFont typeface="Arial" pitchFamily="34"/>
        <a:buChar char="•"/>
        <a:tabLst/>
        <a:defRPr lang="ru-RU" sz="1452" b="0" i="0" u="none" strike="noStrike" kern="1200" cap="none" spc="0" baseline="0">
          <a:solidFill>
            <a:srgbClr val="F2F2F2"/>
          </a:solidFill>
          <a:uFillTx/>
          <a:latin typeface="Montserrat"/>
        </a:defRPr>
      </a:lvl1pPr>
      <a:lvl2pPr marL="434065" marR="0" lvl="1" indent="-144685" algn="l" defTabSz="578751" rtl="0" fontAlgn="auto" hangingPunct="1">
        <a:lnSpc>
          <a:spcPct val="90000"/>
        </a:lnSpc>
        <a:spcBef>
          <a:spcPts val="315"/>
        </a:spcBef>
        <a:spcAft>
          <a:spcPts val="0"/>
        </a:spcAft>
        <a:buSzPct val="100000"/>
        <a:buFont typeface="Arial" pitchFamily="34"/>
        <a:buChar char="•"/>
        <a:tabLst/>
        <a:defRPr lang="ru-RU" sz="1271" b="0" i="0" u="none" strike="noStrike" kern="1200" cap="none" spc="0" baseline="0">
          <a:solidFill>
            <a:srgbClr val="F2F2F2"/>
          </a:solidFill>
          <a:uFillTx/>
          <a:latin typeface="Montserrat"/>
        </a:defRPr>
      </a:lvl2pPr>
      <a:lvl3pPr marL="723445" marR="0" lvl="2" indent="-144685" algn="l" defTabSz="578751" rtl="0" fontAlgn="auto" hangingPunct="1">
        <a:lnSpc>
          <a:spcPct val="90000"/>
        </a:lnSpc>
        <a:spcBef>
          <a:spcPts val="315"/>
        </a:spcBef>
        <a:spcAft>
          <a:spcPts val="0"/>
        </a:spcAft>
        <a:buSzPct val="100000"/>
        <a:buFont typeface="Arial" pitchFamily="34"/>
        <a:buChar char="•"/>
        <a:tabLst/>
        <a:defRPr lang="ru-RU" sz="997" b="0" i="0" u="none" strike="noStrike" kern="1200" cap="none" spc="0" baseline="0">
          <a:solidFill>
            <a:srgbClr val="F2F2F2"/>
          </a:solidFill>
          <a:uFillTx/>
          <a:latin typeface="Montserrat"/>
        </a:defRPr>
      </a:lvl3pPr>
      <a:lvl4pPr marL="1012826" marR="0" lvl="3" indent="-144685" algn="l" defTabSz="578751" rtl="0" fontAlgn="auto" hangingPunct="1">
        <a:lnSpc>
          <a:spcPct val="90000"/>
        </a:lnSpc>
        <a:spcBef>
          <a:spcPts val="315"/>
        </a:spcBef>
        <a:spcAft>
          <a:spcPts val="0"/>
        </a:spcAft>
        <a:buSzPct val="100000"/>
        <a:buFont typeface="Arial" pitchFamily="34"/>
        <a:buChar char="•"/>
        <a:tabLst/>
        <a:defRPr lang="ru-RU" sz="907" b="0" i="0" u="none" strike="noStrike" kern="1200" cap="none" spc="0" baseline="0">
          <a:solidFill>
            <a:srgbClr val="F2F2F2"/>
          </a:solidFill>
          <a:uFillTx/>
          <a:latin typeface="Montserrat"/>
        </a:defRPr>
      </a:lvl4pPr>
      <a:lvl5pPr marL="1302197" marR="0" lvl="4" indent="-144685" algn="l" defTabSz="578751" rtl="0" fontAlgn="auto" hangingPunct="1">
        <a:lnSpc>
          <a:spcPct val="90000"/>
        </a:lnSpc>
        <a:spcBef>
          <a:spcPts val="315"/>
        </a:spcBef>
        <a:spcAft>
          <a:spcPts val="0"/>
        </a:spcAft>
        <a:buSzPct val="100000"/>
        <a:buFont typeface="Arial" pitchFamily="34"/>
        <a:buChar char="•"/>
        <a:tabLst/>
        <a:defRPr lang="ru-RU" sz="907" b="0" i="0" u="none" strike="noStrike" kern="1200" cap="none" spc="0" baseline="0">
          <a:solidFill>
            <a:srgbClr val="F2F2F2"/>
          </a:solidFill>
          <a:uFillTx/>
          <a:latin typeface="Montserrat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7" descr="A purple emblem with two eagles and swords&#10;&#10;AI-generated content may be incorrect.">
            <a:extLst>
              <a:ext uri="{FF2B5EF4-FFF2-40B4-BE49-F238E27FC236}">
                <a16:creationId xmlns:a16="http://schemas.microsoft.com/office/drawing/2014/main" id="{2C3DAD68-58AD-DF42-DBC5-DF0B089F0B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8032" y="281168"/>
            <a:ext cx="316062" cy="28377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3" name="Прямоугольник с одним усеченным углом 5">
            <a:extLst>
              <a:ext uri="{FF2B5EF4-FFF2-40B4-BE49-F238E27FC236}">
                <a16:creationId xmlns:a16="http://schemas.microsoft.com/office/drawing/2014/main" id="{B93E2B8C-5502-1BEE-37CE-4A292C3581D3}"/>
              </a:ext>
            </a:extLst>
          </p:cNvPr>
          <p:cNvSpPr/>
          <p:nvPr/>
        </p:nvSpPr>
        <p:spPr>
          <a:xfrm>
            <a:off x="282019" y="1598179"/>
            <a:ext cx="5669837" cy="2092750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16667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9 f15 1"/>
              <a:gd name="f24" fmla="*/ f18 f15 1"/>
              <a:gd name="f25" fmla="min f22 f21"/>
              <a:gd name="f26" fmla="*/ f25 f4 1"/>
              <a:gd name="f27" fmla="*/ f26 1 100000"/>
              <a:gd name="f28" fmla="+- f18 0 f27"/>
              <a:gd name="f29" fmla="*/ f27 1 2"/>
              <a:gd name="f30" fmla="*/ f27 f15 1"/>
              <a:gd name="f31" fmla="+- f28 f18 0"/>
              <a:gd name="f32" fmla="*/ f29 f15 1"/>
              <a:gd name="f33" fmla="*/ f28 f15 1"/>
              <a:gd name="f34" fmla="*/ f31 1 2"/>
              <a:gd name="f35" fmla="*/ f3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0" t="f32" r="f35" b="f23"/>
            <a:pathLst>
              <a:path>
                <a:moveTo>
                  <a:pt x="f20" y="f20"/>
                </a:moveTo>
                <a:lnTo>
                  <a:pt x="f33" y="f20"/>
                </a:lnTo>
                <a:lnTo>
                  <a:pt x="f24" y="f30"/>
                </a:lnTo>
                <a:lnTo>
                  <a:pt x="f24" y="f23"/>
                </a:lnTo>
                <a:lnTo>
                  <a:pt x="f20" y="f23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200" b="1" i="0" u="none" strike="noStrike" kern="1200" cap="none" spc="0" baseline="0">
              <a:solidFill>
                <a:srgbClr val="FFD6E3"/>
              </a:solidFill>
              <a:uFillTx/>
              <a:latin typeface="Montserrat"/>
            </a:endParaRPr>
          </a:p>
        </p:txBody>
      </p:sp>
      <p:sp>
        <p:nvSpPr>
          <p:cNvPr id="4" name="Заголовок 2">
            <a:extLst>
              <a:ext uri="{FF2B5EF4-FFF2-40B4-BE49-F238E27FC236}">
                <a16:creationId xmlns:a16="http://schemas.microsoft.com/office/drawing/2014/main" id="{3D5EFF60-0189-6386-5A66-97BB27938DB5}"/>
              </a:ext>
            </a:extLst>
          </p:cNvPr>
          <p:cNvSpPr/>
          <p:nvPr/>
        </p:nvSpPr>
        <p:spPr>
          <a:xfrm>
            <a:off x="0" y="4323438"/>
            <a:ext cx="9885614" cy="827010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0" compatLnSpc="1">
            <a:noAutofit/>
          </a:bodyPr>
          <a:lstStyle/>
          <a:p>
            <a:pPr marL="0" marR="0" lvl="0" indent="712473" algn="l" defTabSz="578751" rtl="0" fontAlgn="auto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en-US" sz="3200" b="0" i="0" u="none" strike="noStrike" kern="1200" cap="none" spc="0" baseline="0">
                <a:solidFill>
                  <a:srgbClr val="FC3777"/>
                </a:solidFill>
                <a:uFillTx/>
                <a:latin typeface="Montserrat"/>
                <a:cs typeface="Amatic SC" pitchFamily="2"/>
              </a:rPr>
              <a:t>Cyberpatriots</a:t>
            </a:r>
            <a:endParaRPr lang="ru-RU" sz="2800" b="1" i="0" u="none" strike="noStrike" kern="1200" cap="none" spc="0" baseline="0">
              <a:solidFill>
                <a:srgbClr val="F2F2F2"/>
              </a:solidFill>
              <a:uFillTx/>
              <a:latin typeface="Montserrat"/>
              <a:cs typeface="Amatic SC" pitchFamily="2"/>
            </a:endParaRP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C01294B-5714-4443-935B-9D90696F6F3C}"/>
              </a:ext>
            </a:extLst>
          </p:cNvPr>
          <p:cNvSpPr/>
          <p:nvPr/>
        </p:nvSpPr>
        <p:spPr>
          <a:xfrm>
            <a:off x="-4946" y="5149855"/>
            <a:ext cx="10399776" cy="757178"/>
          </a:xfrm>
          <a:prstGeom prst="rect">
            <a:avLst/>
          </a:prstGeom>
          <a:solidFill>
            <a:srgbClr val="FFFFFF">
              <a:alpha val="20000"/>
            </a:srgbClr>
          </a:solidFill>
          <a:ln cap="flat">
            <a:noFill/>
            <a:prstDash val="solid"/>
          </a:ln>
        </p:spPr>
        <p:txBody>
          <a:bodyPr vert="horz" wrap="square" lIns="91440" tIns="45720" rIns="91440" bIns="45720" anchor="ctr" anchorCtr="0" compatLnSpc="1">
            <a:normAutofit/>
          </a:bodyPr>
          <a:lstStyle/>
          <a:p>
            <a:pPr marL="0" marR="0" lvl="0" indent="712473" algn="just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6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</a:rPr>
              <a:t>05. Редактор </a:t>
            </a:r>
            <a:r>
              <a:rPr lang="ru-RU" sz="1600" b="0" i="0" u="none" strike="noStrike" kern="1200" cap="none" spc="0" baseline="0" dirty="0" err="1">
                <a:solidFill>
                  <a:srgbClr val="F2F2F2"/>
                </a:solidFill>
                <a:uFillTx/>
                <a:latin typeface="Montserrat"/>
              </a:rPr>
              <a:t>лидарных</a:t>
            </a:r>
            <a:r>
              <a:rPr lang="ru-RU" sz="16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</a:rPr>
              <a:t> карт для автоматического удаления динамических объектов</a:t>
            </a:r>
            <a:endParaRPr lang="en-US" sz="1600" b="0" i="0" u="none" strike="noStrike" kern="1200" cap="none" spc="0" baseline="0" dirty="0">
              <a:solidFill>
                <a:srgbClr val="F2F2F2"/>
              </a:solidFill>
              <a:uFillTx/>
              <a:latin typeface="Montserrat"/>
            </a:endParaRPr>
          </a:p>
          <a:p>
            <a:pPr marL="0" marR="0" lvl="0" indent="712473" algn="l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0" i="0" u="none" strike="noStrike" kern="1200" cap="none" spc="0" baseline="0" dirty="0">
              <a:solidFill>
                <a:srgbClr val="F2F2F2"/>
              </a:solidFill>
              <a:uFillTx/>
              <a:latin typeface="Montserrat"/>
            </a:endParaRPr>
          </a:p>
        </p:txBody>
      </p:sp>
      <p:pic>
        <p:nvPicPr>
          <p:cNvPr id="6" name="Рисунок 3" descr="Изображение выглядит как Шрифт, Графика, логотип, графический дизайн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B67BDB26-F4BF-8E3A-931F-5AAD8766E4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824" y="1804797"/>
            <a:ext cx="4379271" cy="1682797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12"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7">
            <a:extLst>
              <a:ext uri="{FF2B5EF4-FFF2-40B4-BE49-F238E27FC236}">
                <a16:creationId xmlns:a16="http://schemas.microsoft.com/office/drawing/2014/main" id="{ED085BF4-42F3-33F9-A72D-07AAA85817A2}"/>
              </a:ext>
            </a:extLst>
          </p:cNvPr>
          <p:cNvSpPr txBox="1"/>
          <p:nvPr/>
        </p:nvSpPr>
        <p:spPr>
          <a:xfrm>
            <a:off x="11413504" y="6356360"/>
            <a:ext cx="559119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5887C953-A3A4-40C6-BE48-C651A37208BD}" type="slidenum">
              <a:t>2</a:t>
            </a:fld>
            <a:endParaRPr lang="ru-RU" sz="1200" b="0" i="0" u="none" strike="noStrike" kern="1200" cap="none" spc="0" baseline="0">
              <a:solidFill>
                <a:srgbClr val="F2F2F2"/>
              </a:solidFill>
              <a:uFillTx/>
              <a:latin typeface="Montserrat"/>
            </a:endParaRPr>
          </a:p>
        </p:txBody>
      </p:sp>
      <p:sp>
        <p:nvSpPr>
          <p:cNvPr id="3" name="Заголовок 6">
            <a:extLst>
              <a:ext uri="{FF2B5EF4-FFF2-40B4-BE49-F238E27FC236}">
                <a16:creationId xmlns:a16="http://schemas.microsoft.com/office/drawing/2014/main" id="{E285DEF5-360B-08B1-01F4-2834B662EF9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1209" y="449784"/>
            <a:ext cx="9862736" cy="376138"/>
          </a:xfrm>
        </p:spPr>
        <p:txBody>
          <a:bodyPr/>
          <a:lstStyle/>
          <a:p>
            <a:pPr lvl="0"/>
            <a:r>
              <a:rPr lang="en-US"/>
              <a:t>CYBERPATRIOTS</a:t>
            </a:r>
            <a:endParaRPr lang="ru-RU"/>
          </a:p>
        </p:txBody>
      </p:sp>
      <p:pic>
        <p:nvPicPr>
          <p:cNvPr id="4" name="Picture 4" descr="A purple emblem with two eagles and swords&#10;&#10;AI-generated content may be incorrect.">
            <a:extLst>
              <a:ext uri="{FF2B5EF4-FFF2-40B4-BE49-F238E27FC236}">
                <a16:creationId xmlns:a16="http://schemas.microsoft.com/office/drawing/2014/main" id="{A9A9061B-B8C4-151B-88D7-C70F26CCCC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8032" y="281168"/>
            <a:ext cx="316062" cy="283774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Прямоугольник с двумя учесеченными противолежащими углами 3">
            <a:extLst>
              <a:ext uri="{FF2B5EF4-FFF2-40B4-BE49-F238E27FC236}">
                <a16:creationId xmlns:a16="http://schemas.microsoft.com/office/drawing/2014/main" id="{20A754D8-2C09-D922-B93E-981F209EEE38}"/>
              </a:ext>
            </a:extLst>
          </p:cNvPr>
          <p:cNvSpPr/>
          <p:nvPr/>
        </p:nvSpPr>
        <p:spPr>
          <a:xfrm>
            <a:off x="371209" y="1027994"/>
            <a:ext cx="5364428" cy="1611690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7966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*/ f25 f3 1"/>
              <a:gd name="f27" fmla="*/ f25 f4 1"/>
              <a:gd name="f28" fmla="*/ f26 1 100000"/>
              <a:gd name="f29" fmla="*/ f27 1 100000"/>
              <a:gd name="f30" fmla="+- f18 0 f28"/>
              <a:gd name="f31" fmla="+- f19 0 f28"/>
              <a:gd name="f32" fmla="+- f18 0 f29"/>
              <a:gd name="f33" fmla="+- f19 0 f29"/>
              <a:gd name="f34" fmla="+- f28 0 f29"/>
              <a:gd name="f35" fmla="*/ f28 f15 1"/>
              <a:gd name="f36" fmla="*/ f29 f15 1"/>
              <a:gd name="f37" fmla="?: f34 f28 f29"/>
              <a:gd name="f38" fmla="*/ f32 f15 1"/>
              <a:gd name="f39" fmla="*/ f31 f15 1"/>
              <a:gd name="f40" fmla="*/ f30 f15 1"/>
              <a:gd name="f41" fmla="*/ f33 f15 1"/>
              <a:gd name="f42" fmla="*/ f37 1 2"/>
              <a:gd name="f43" fmla="+- f18 0 f42"/>
              <a:gd name="f44" fmla="+- f19 0 f42"/>
              <a:gd name="f45" fmla="*/ f42 f15 1"/>
              <a:gd name="f46" fmla="*/ f43 f15 1"/>
              <a:gd name="f47" fmla="*/ f4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5" t="f45" r="f46" b="f47"/>
            <a:pathLst>
              <a:path>
                <a:moveTo>
                  <a:pt x="f35" y="f20"/>
                </a:moveTo>
                <a:lnTo>
                  <a:pt x="f38" y="f20"/>
                </a:lnTo>
                <a:lnTo>
                  <a:pt x="f23" y="f36"/>
                </a:lnTo>
                <a:lnTo>
                  <a:pt x="f23" y="f39"/>
                </a:lnTo>
                <a:lnTo>
                  <a:pt x="f40" y="f24"/>
                </a:lnTo>
                <a:lnTo>
                  <a:pt x="f36" y="f24"/>
                </a:lnTo>
                <a:lnTo>
                  <a:pt x="f20" y="f41"/>
                </a:lnTo>
                <a:lnTo>
                  <a:pt x="f20" y="f35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1" i="0" u="none" strike="noStrike" kern="1200" cap="none" spc="0" baseline="0">
              <a:solidFill>
                <a:srgbClr val="FFD6E3"/>
              </a:solidFill>
              <a:uFillTx/>
              <a:latin typeface="Montserrat"/>
            </a:endParaRPr>
          </a:p>
        </p:txBody>
      </p:sp>
      <p:sp>
        <p:nvSpPr>
          <p:cNvPr id="7" name="Текст 8">
            <a:extLst>
              <a:ext uri="{FF2B5EF4-FFF2-40B4-BE49-F238E27FC236}">
                <a16:creationId xmlns:a16="http://schemas.microsoft.com/office/drawing/2014/main" id="{A0807599-1365-1264-EFAC-8E6972A652DA}"/>
              </a:ext>
            </a:extLst>
          </p:cNvPr>
          <p:cNvSpPr txBox="1"/>
          <p:nvPr/>
        </p:nvSpPr>
        <p:spPr>
          <a:xfrm>
            <a:off x="471011" y="1453925"/>
            <a:ext cx="5164823" cy="82015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20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</a:rPr>
              <a:t>Редактор </a:t>
            </a:r>
            <a:r>
              <a:rPr lang="ru-RU" sz="2000" b="0" i="0" u="none" strike="noStrike" kern="1200" cap="none" spc="0" baseline="0" dirty="0" err="1">
                <a:solidFill>
                  <a:srgbClr val="F2F2F2"/>
                </a:solidFill>
                <a:uFillTx/>
                <a:latin typeface="Montserrat"/>
              </a:rPr>
              <a:t>лидарных</a:t>
            </a:r>
            <a:r>
              <a:rPr lang="ru-RU" sz="20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</a:rPr>
              <a:t> карт для автоматического удаления динамических объектов.</a:t>
            </a:r>
          </a:p>
        </p:txBody>
      </p:sp>
      <p:sp>
        <p:nvSpPr>
          <p:cNvPr id="8" name="Текст 8">
            <a:extLst>
              <a:ext uri="{FF2B5EF4-FFF2-40B4-BE49-F238E27FC236}">
                <a16:creationId xmlns:a16="http://schemas.microsoft.com/office/drawing/2014/main" id="{39D7B759-1570-F577-02AB-A758B7F922CB}"/>
              </a:ext>
            </a:extLst>
          </p:cNvPr>
          <p:cNvSpPr txBox="1"/>
          <p:nvPr/>
        </p:nvSpPr>
        <p:spPr>
          <a:xfrm>
            <a:off x="1558338" y="1106019"/>
            <a:ext cx="2990170" cy="3539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normAutofit/>
          </a:bodyPr>
          <a:lstStyle/>
          <a:p>
            <a:pPr marL="0" marR="0" lvl="0" indent="0" algn="ctr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400" b="1" i="0" u="none" strike="noStrike" kern="1200" cap="none" spc="0" baseline="0" dirty="0">
                <a:solidFill>
                  <a:srgbClr val="FFD6E3"/>
                </a:solidFill>
                <a:uFillTx/>
                <a:latin typeface="Montserrat"/>
              </a:rPr>
              <a:t>Наименование задачи:</a:t>
            </a:r>
          </a:p>
        </p:txBody>
      </p:sp>
      <p:sp>
        <p:nvSpPr>
          <p:cNvPr id="9" name="Прямоугольник с двумя учесеченными противолежащими углами 6">
            <a:extLst>
              <a:ext uri="{FF2B5EF4-FFF2-40B4-BE49-F238E27FC236}">
                <a16:creationId xmlns:a16="http://schemas.microsoft.com/office/drawing/2014/main" id="{2FA8056A-F24C-2064-30CE-51956978B919}"/>
              </a:ext>
            </a:extLst>
          </p:cNvPr>
          <p:cNvSpPr/>
          <p:nvPr/>
        </p:nvSpPr>
        <p:spPr>
          <a:xfrm>
            <a:off x="6163494" y="3845783"/>
            <a:ext cx="5761040" cy="2364272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5972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*/ f25 f3 1"/>
              <a:gd name="f27" fmla="*/ f25 f4 1"/>
              <a:gd name="f28" fmla="*/ f26 1 100000"/>
              <a:gd name="f29" fmla="*/ f27 1 100000"/>
              <a:gd name="f30" fmla="+- f18 0 f28"/>
              <a:gd name="f31" fmla="+- f19 0 f28"/>
              <a:gd name="f32" fmla="+- f18 0 f29"/>
              <a:gd name="f33" fmla="+- f19 0 f29"/>
              <a:gd name="f34" fmla="+- f28 0 f29"/>
              <a:gd name="f35" fmla="*/ f28 f15 1"/>
              <a:gd name="f36" fmla="*/ f29 f15 1"/>
              <a:gd name="f37" fmla="?: f34 f28 f29"/>
              <a:gd name="f38" fmla="*/ f32 f15 1"/>
              <a:gd name="f39" fmla="*/ f31 f15 1"/>
              <a:gd name="f40" fmla="*/ f30 f15 1"/>
              <a:gd name="f41" fmla="*/ f33 f15 1"/>
              <a:gd name="f42" fmla="*/ f37 1 2"/>
              <a:gd name="f43" fmla="+- f18 0 f42"/>
              <a:gd name="f44" fmla="+- f19 0 f42"/>
              <a:gd name="f45" fmla="*/ f42 f15 1"/>
              <a:gd name="f46" fmla="*/ f43 f15 1"/>
              <a:gd name="f47" fmla="*/ f4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5" t="f45" r="f46" b="f47"/>
            <a:pathLst>
              <a:path>
                <a:moveTo>
                  <a:pt x="f35" y="f20"/>
                </a:moveTo>
                <a:lnTo>
                  <a:pt x="f38" y="f20"/>
                </a:lnTo>
                <a:lnTo>
                  <a:pt x="f23" y="f36"/>
                </a:lnTo>
                <a:lnTo>
                  <a:pt x="f23" y="f39"/>
                </a:lnTo>
                <a:lnTo>
                  <a:pt x="f40" y="f24"/>
                </a:lnTo>
                <a:lnTo>
                  <a:pt x="f36" y="f24"/>
                </a:lnTo>
                <a:lnTo>
                  <a:pt x="f20" y="f41"/>
                </a:lnTo>
                <a:lnTo>
                  <a:pt x="f20" y="f35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1" i="0" u="none" strike="noStrike" kern="1200" cap="none" spc="0" baseline="0">
              <a:solidFill>
                <a:srgbClr val="FFD6E3"/>
              </a:solidFill>
              <a:uFillTx/>
              <a:latin typeface="Montserrat"/>
            </a:endParaRPr>
          </a:p>
        </p:txBody>
      </p:sp>
      <p:sp>
        <p:nvSpPr>
          <p:cNvPr id="10" name="Текст 8">
            <a:extLst>
              <a:ext uri="{FF2B5EF4-FFF2-40B4-BE49-F238E27FC236}">
                <a16:creationId xmlns:a16="http://schemas.microsoft.com/office/drawing/2014/main" id="{21D66E16-E06E-5772-DA9B-E9837AA76119}"/>
              </a:ext>
            </a:extLst>
          </p:cNvPr>
          <p:cNvSpPr txBox="1"/>
          <p:nvPr/>
        </p:nvSpPr>
        <p:spPr>
          <a:xfrm>
            <a:off x="6435021" y="4262002"/>
            <a:ext cx="5349166" cy="182324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2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  <a:ea typeface="Montserrat"/>
                <a:cs typeface="Montserrat"/>
              </a:rPr>
              <a:t>Веб-редактор облаков точек: фронт React+TS+three.js, бэк </a:t>
            </a:r>
            <a:r>
              <a:rPr lang="ru-RU" sz="1200" b="0" i="0" u="none" strike="noStrike" kern="1200" cap="none" spc="0" baseline="0" dirty="0" err="1">
                <a:solidFill>
                  <a:srgbClr val="F2F2F2"/>
                </a:solidFill>
                <a:uFillTx/>
                <a:latin typeface="Montserrat"/>
                <a:ea typeface="Montserrat"/>
                <a:cs typeface="Montserrat"/>
              </a:rPr>
              <a:t>FastAPI</a:t>
            </a:r>
            <a:r>
              <a:rPr lang="ru-RU" sz="12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  <a:ea typeface="Montserrat"/>
                <a:cs typeface="Montserrat"/>
              </a:rPr>
              <a:t>. Поддерживаем PCD/LAS/LAZ/PLY (XYZ, </a:t>
            </a:r>
            <a:r>
              <a:rPr lang="ru-RU" sz="1200" b="0" i="0" u="none" strike="noStrike" kern="1200" cap="none" spc="0" baseline="0" dirty="0" err="1">
                <a:solidFill>
                  <a:srgbClr val="F2F2F2"/>
                </a:solidFill>
                <a:uFillTx/>
                <a:latin typeface="Montserrat"/>
                <a:ea typeface="Montserrat"/>
                <a:cs typeface="Montserrat"/>
              </a:rPr>
              <a:t>опц</a:t>
            </a:r>
            <a:r>
              <a:rPr lang="ru-RU" sz="12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  <a:ea typeface="Montserrat"/>
                <a:cs typeface="Montserrat"/>
              </a:rPr>
              <a:t>. RGB/</a:t>
            </a:r>
            <a:r>
              <a:rPr lang="ru-RU" sz="1200" b="0" i="0" u="none" strike="noStrike" kern="1200" cap="none" spc="0" baseline="0" dirty="0" err="1">
                <a:solidFill>
                  <a:srgbClr val="F2F2F2"/>
                </a:solidFill>
                <a:uFillTx/>
                <a:latin typeface="Montserrat"/>
                <a:ea typeface="Montserrat"/>
                <a:cs typeface="Montserrat"/>
              </a:rPr>
              <a:t>Intensity</a:t>
            </a:r>
            <a:r>
              <a:rPr lang="ru-RU" sz="12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  <a:ea typeface="Montserrat"/>
                <a:cs typeface="Montserrat"/>
              </a:rPr>
              <a:t>). Перед работой прогоняем через PDAL и режем на </a:t>
            </a:r>
            <a:r>
              <a:rPr lang="ru-RU" sz="1200" b="0" i="0" u="none" strike="noStrike" kern="1200" cap="none" spc="0" baseline="0" dirty="0" err="1">
                <a:solidFill>
                  <a:srgbClr val="F2F2F2"/>
                </a:solidFill>
                <a:uFillTx/>
                <a:latin typeface="Montserrat"/>
                <a:ea typeface="Montserrat"/>
                <a:cs typeface="Montserrat"/>
              </a:rPr>
              <a:t>тайлы</a:t>
            </a:r>
            <a:r>
              <a:rPr lang="ru-RU" sz="12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  <a:ea typeface="Montserrat"/>
                <a:cs typeface="Montserrat"/>
              </a:rPr>
              <a:t>/LOD. В рендере грузим только видимые </a:t>
            </a:r>
            <a:r>
              <a:rPr lang="ru-RU" sz="1200" b="0" i="0" u="none" strike="noStrike" kern="1200" cap="none" spc="0" baseline="0" dirty="0" err="1">
                <a:solidFill>
                  <a:srgbClr val="F2F2F2"/>
                </a:solidFill>
                <a:uFillTx/>
                <a:latin typeface="Montserrat"/>
                <a:ea typeface="Montserrat"/>
                <a:cs typeface="Montserrat"/>
              </a:rPr>
              <a:t>тайлы</a:t>
            </a:r>
            <a:r>
              <a:rPr lang="ru-RU" sz="12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  <a:ea typeface="Montserrat"/>
                <a:cs typeface="Montserrat"/>
              </a:rPr>
              <a:t>, остальное отсекаем; декодируем в Web </a:t>
            </a:r>
            <a:r>
              <a:rPr lang="ru-RU" sz="1200" b="0" i="0" u="none" strike="noStrike" kern="1200" cap="none" spc="0" baseline="0" dirty="0" err="1">
                <a:solidFill>
                  <a:srgbClr val="F2F2F2"/>
                </a:solidFill>
                <a:uFillTx/>
                <a:latin typeface="Montserrat"/>
                <a:ea typeface="Montserrat"/>
                <a:cs typeface="Montserrat"/>
              </a:rPr>
              <a:t>Worker’ах</a:t>
            </a:r>
            <a:r>
              <a:rPr lang="ru-RU" sz="12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  <a:ea typeface="Montserrat"/>
                <a:cs typeface="Montserrat"/>
              </a:rPr>
              <a:t> и кэшируем. Инструменты (удаление/</a:t>
            </a:r>
            <a:r>
              <a:rPr lang="ru-RU" sz="1200" b="0" i="0" u="none" strike="noStrike" kern="1200" cap="none" spc="0" baseline="0" dirty="0" err="1">
                <a:solidFill>
                  <a:srgbClr val="F2F2F2"/>
                </a:solidFill>
                <a:uFillTx/>
                <a:latin typeface="Montserrat"/>
                <a:ea typeface="Montserrat"/>
                <a:cs typeface="Montserrat"/>
              </a:rPr>
              <a:t>восстанавление</a:t>
            </a:r>
            <a:r>
              <a:rPr lang="ru-RU" sz="12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  <a:ea typeface="Montserrat"/>
                <a:cs typeface="Montserrat"/>
              </a:rPr>
              <a:t>/ML-обработка) отмечают точки маской (RLE) с версиями по сессии; обновления летят по </a:t>
            </a:r>
            <a:r>
              <a:rPr lang="ru-RU" sz="1200" b="0" i="0" u="none" strike="noStrike" kern="1200" cap="none" spc="0" baseline="0" dirty="0" err="1">
                <a:solidFill>
                  <a:srgbClr val="F2F2F2"/>
                </a:solidFill>
                <a:uFillTx/>
                <a:latin typeface="Montserrat"/>
                <a:ea typeface="Montserrat"/>
                <a:cs typeface="Montserrat"/>
              </a:rPr>
              <a:t>WebSocket</a:t>
            </a:r>
            <a:r>
              <a:rPr lang="ru-RU" sz="12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  <a:ea typeface="Montserrat"/>
                <a:cs typeface="Montserrat"/>
              </a:rPr>
              <a:t>. </a:t>
            </a:r>
            <a:endParaRPr lang="en-US" sz="1200" b="0" i="0" u="none" strike="noStrike" kern="1200" cap="none" spc="0" baseline="0" dirty="0">
              <a:solidFill>
                <a:srgbClr val="F2F2F2"/>
              </a:solidFill>
              <a:uFillTx/>
              <a:latin typeface="Montserrat"/>
              <a:ea typeface="Montserrat"/>
              <a:cs typeface="Montserrat"/>
            </a:endParaRPr>
          </a:p>
          <a:p>
            <a:pPr marL="0" marR="0" lvl="0" indent="0" algn="l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2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  <a:ea typeface="Montserrat"/>
                <a:cs typeface="Montserrat"/>
              </a:rPr>
              <a:t>На выходе — </a:t>
            </a:r>
            <a:r>
              <a:rPr lang="ru-RU" sz="1200" b="0" i="0" u="none" strike="noStrike" kern="1200" cap="none" spc="0" baseline="0" dirty="0" err="1">
                <a:solidFill>
                  <a:srgbClr val="F2F2F2"/>
                </a:solidFill>
                <a:uFillTx/>
                <a:latin typeface="Consolas"/>
                <a:ea typeface="Montserrat"/>
                <a:cs typeface="Montserrat"/>
              </a:rPr>
              <a:t>processed_points.pcd</a:t>
            </a:r>
            <a:r>
              <a:rPr lang="ru-RU" sz="12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  <a:ea typeface="Montserrat"/>
                <a:cs typeface="Montserrat"/>
              </a:rPr>
              <a:t> и </a:t>
            </a:r>
            <a:r>
              <a:rPr lang="ru-RU" sz="1200" b="0" i="0" u="none" strike="noStrike" kern="1200" cap="none" spc="0" baseline="0" dirty="0" err="1">
                <a:solidFill>
                  <a:srgbClr val="F2F2F2"/>
                </a:solidFill>
                <a:uFillTx/>
                <a:latin typeface="Consolas"/>
                <a:ea typeface="Montserrat"/>
                <a:cs typeface="Montserrat"/>
              </a:rPr>
              <a:t>report.json</a:t>
            </a:r>
            <a:r>
              <a:rPr lang="ru-RU" sz="12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  <a:ea typeface="Montserrat"/>
                <a:cs typeface="Montserrat"/>
              </a:rPr>
              <a:t> с метриками.</a:t>
            </a:r>
            <a:endParaRPr lang="en-US" sz="1200" b="0" i="0" u="none" strike="noStrike" kern="1200" cap="none" spc="0" baseline="0" dirty="0">
              <a:solidFill>
                <a:srgbClr val="F2F2F2"/>
              </a:solidFill>
              <a:uFillTx/>
              <a:latin typeface="Montserrat"/>
              <a:ea typeface="Montserrat"/>
              <a:cs typeface="Montserrat"/>
            </a:endParaRPr>
          </a:p>
        </p:txBody>
      </p:sp>
      <p:sp>
        <p:nvSpPr>
          <p:cNvPr id="11" name="Текст 8">
            <a:extLst>
              <a:ext uri="{FF2B5EF4-FFF2-40B4-BE49-F238E27FC236}">
                <a16:creationId xmlns:a16="http://schemas.microsoft.com/office/drawing/2014/main" id="{B312AB4A-00F8-C5E0-1660-5462E4A9B378}"/>
              </a:ext>
            </a:extLst>
          </p:cNvPr>
          <p:cNvSpPr txBox="1"/>
          <p:nvPr/>
        </p:nvSpPr>
        <p:spPr>
          <a:xfrm>
            <a:off x="7614519" y="3903340"/>
            <a:ext cx="2990170" cy="3539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normAutofit/>
          </a:bodyPr>
          <a:lstStyle/>
          <a:p>
            <a:pPr marL="0" marR="0" lvl="0" indent="0" algn="ctr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400" b="1" i="0" u="none" strike="noStrike" kern="1200" cap="none" spc="0" baseline="0" dirty="0">
                <a:solidFill>
                  <a:srgbClr val="FFD6E3"/>
                </a:solidFill>
                <a:uFillTx/>
                <a:latin typeface="Montserrat"/>
              </a:rPr>
              <a:t>Описание решения:</a:t>
            </a:r>
          </a:p>
        </p:txBody>
      </p:sp>
      <p:sp>
        <p:nvSpPr>
          <p:cNvPr id="12" name="Прямоугольник с двумя учесеченными противолежащими углами 9">
            <a:extLst>
              <a:ext uri="{FF2B5EF4-FFF2-40B4-BE49-F238E27FC236}">
                <a16:creationId xmlns:a16="http://schemas.microsoft.com/office/drawing/2014/main" id="{497DE5C6-32CD-1552-C598-3FB848556230}"/>
              </a:ext>
            </a:extLst>
          </p:cNvPr>
          <p:cNvSpPr/>
          <p:nvPr/>
        </p:nvSpPr>
        <p:spPr>
          <a:xfrm>
            <a:off x="6163494" y="1027994"/>
            <a:ext cx="5761040" cy="2581698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5972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*/ f25 f3 1"/>
              <a:gd name="f27" fmla="*/ f25 f4 1"/>
              <a:gd name="f28" fmla="*/ f26 1 100000"/>
              <a:gd name="f29" fmla="*/ f27 1 100000"/>
              <a:gd name="f30" fmla="+- f18 0 f28"/>
              <a:gd name="f31" fmla="+- f19 0 f28"/>
              <a:gd name="f32" fmla="+- f18 0 f29"/>
              <a:gd name="f33" fmla="+- f19 0 f29"/>
              <a:gd name="f34" fmla="+- f28 0 f29"/>
              <a:gd name="f35" fmla="*/ f28 f15 1"/>
              <a:gd name="f36" fmla="*/ f29 f15 1"/>
              <a:gd name="f37" fmla="?: f34 f28 f29"/>
              <a:gd name="f38" fmla="*/ f32 f15 1"/>
              <a:gd name="f39" fmla="*/ f31 f15 1"/>
              <a:gd name="f40" fmla="*/ f30 f15 1"/>
              <a:gd name="f41" fmla="*/ f33 f15 1"/>
              <a:gd name="f42" fmla="*/ f37 1 2"/>
              <a:gd name="f43" fmla="+- f18 0 f42"/>
              <a:gd name="f44" fmla="+- f19 0 f42"/>
              <a:gd name="f45" fmla="*/ f42 f15 1"/>
              <a:gd name="f46" fmla="*/ f43 f15 1"/>
              <a:gd name="f47" fmla="*/ f4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5" t="f45" r="f46" b="f47"/>
            <a:pathLst>
              <a:path>
                <a:moveTo>
                  <a:pt x="f35" y="f20"/>
                </a:moveTo>
                <a:lnTo>
                  <a:pt x="f38" y="f20"/>
                </a:lnTo>
                <a:lnTo>
                  <a:pt x="f23" y="f36"/>
                </a:lnTo>
                <a:lnTo>
                  <a:pt x="f23" y="f39"/>
                </a:lnTo>
                <a:lnTo>
                  <a:pt x="f40" y="f24"/>
                </a:lnTo>
                <a:lnTo>
                  <a:pt x="f36" y="f24"/>
                </a:lnTo>
                <a:lnTo>
                  <a:pt x="f20" y="f41"/>
                </a:lnTo>
                <a:lnTo>
                  <a:pt x="f20" y="f35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1" i="0" u="none" strike="noStrike" kern="1200" cap="none" spc="0" baseline="0">
              <a:solidFill>
                <a:srgbClr val="FFD6E3"/>
              </a:solidFill>
              <a:uFillTx/>
              <a:latin typeface="Montserrat"/>
            </a:endParaRPr>
          </a:p>
        </p:txBody>
      </p:sp>
      <p:sp>
        <p:nvSpPr>
          <p:cNvPr id="13" name="Текст 8">
            <a:extLst>
              <a:ext uri="{FF2B5EF4-FFF2-40B4-BE49-F238E27FC236}">
                <a16:creationId xmlns:a16="http://schemas.microsoft.com/office/drawing/2014/main" id="{7996638C-4976-7692-BA56-8B607183CFE8}"/>
              </a:ext>
            </a:extLst>
          </p:cNvPr>
          <p:cNvSpPr txBox="1"/>
          <p:nvPr/>
        </p:nvSpPr>
        <p:spPr>
          <a:xfrm>
            <a:off x="6724094" y="1819674"/>
            <a:ext cx="4945568" cy="1518900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144146" marR="0" lvl="0" indent="-144146" algn="l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Clr>
                <a:srgbClr val="FF0053"/>
              </a:buClr>
              <a:buSzPct val="100000"/>
              <a:buFont typeface="Wingdings" pitchFamily="2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2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</a:rPr>
              <a:t> Расширение набора инструментов редактирования; улучшение стабильности и UX.</a:t>
            </a:r>
            <a:endParaRPr lang="en-US" sz="1400" b="0" i="0" u="none" strike="noStrike" kern="1200" cap="none" spc="0" baseline="0" dirty="0">
              <a:solidFill>
                <a:srgbClr val="F2F2F2"/>
              </a:solidFill>
              <a:uFillTx/>
              <a:latin typeface="Montserrat"/>
            </a:endParaRPr>
          </a:p>
          <a:p>
            <a:pPr marL="144146" marR="0" lvl="0" indent="-144146" algn="l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Clr>
                <a:srgbClr val="FF0053"/>
              </a:buClr>
              <a:buSzPct val="100000"/>
              <a:buFont typeface="Wingdings" pitchFamily="2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2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</a:rPr>
              <a:t>Оптимизация рендера (ускорение LOD/</a:t>
            </a:r>
            <a:r>
              <a:rPr lang="ru-RU" sz="1200" b="0" i="0" u="none" strike="noStrike" kern="1200" cap="none" spc="0" baseline="0" dirty="0" err="1">
                <a:solidFill>
                  <a:srgbClr val="F2F2F2"/>
                </a:solidFill>
                <a:uFillTx/>
                <a:latin typeface="Montserrat"/>
              </a:rPr>
              <a:t>тайлов</a:t>
            </a:r>
            <a:r>
              <a:rPr lang="ru-RU" sz="12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</a:rPr>
              <a:t>, снижение потребления памяти); улучшения кеширования.</a:t>
            </a:r>
          </a:p>
          <a:p>
            <a:pPr marL="144146" marR="0" lvl="0" indent="-144146" algn="l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Clr>
                <a:srgbClr val="FF0053"/>
              </a:buClr>
              <a:buSzPct val="100000"/>
              <a:buFont typeface="Wingdings" pitchFamily="2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2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</a:rPr>
              <a:t>Улучшение ML на пользовательских данных; поддержка RGB-точек; усиление </a:t>
            </a:r>
            <a:r>
              <a:rPr lang="ru-RU" sz="1200" b="0" i="0" u="none" strike="noStrike" kern="1200" cap="none" spc="0" baseline="0" dirty="0" err="1">
                <a:solidFill>
                  <a:srgbClr val="F2F2F2"/>
                </a:solidFill>
                <a:uFillTx/>
                <a:latin typeface="Montserrat"/>
              </a:rPr>
              <a:t>батч</a:t>
            </a:r>
            <a:r>
              <a:rPr lang="ru-RU" sz="12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</a:rPr>
              <a:t>-режима и API для интеграций.</a:t>
            </a:r>
          </a:p>
        </p:txBody>
      </p:sp>
      <p:sp>
        <p:nvSpPr>
          <p:cNvPr id="14" name="Текст 8">
            <a:extLst>
              <a:ext uri="{FF2B5EF4-FFF2-40B4-BE49-F238E27FC236}">
                <a16:creationId xmlns:a16="http://schemas.microsoft.com/office/drawing/2014/main" id="{B5C27DD2-6396-071A-CA8F-0856D1CCD190}"/>
              </a:ext>
            </a:extLst>
          </p:cNvPr>
          <p:cNvSpPr txBox="1"/>
          <p:nvPr/>
        </p:nvSpPr>
        <p:spPr>
          <a:xfrm>
            <a:off x="6294674" y="1222150"/>
            <a:ext cx="5629860" cy="52890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normAutofit/>
          </a:bodyPr>
          <a:lstStyle/>
          <a:p>
            <a:pPr marL="0" marR="0" lvl="0" indent="0" algn="ctr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400" b="1" i="0" u="none" strike="noStrike" kern="1200" cap="none" spc="0" baseline="0" dirty="0">
                <a:solidFill>
                  <a:srgbClr val="FFD6E3"/>
                </a:solidFill>
                <a:uFillTx/>
                <a:latin typeface="Montserrat"/>
              </a:rPr>
              <a:t>Как вы планируете дальше использовать </a:t>
            </a:r>
            <a:br>
              <a:rPr lang="ru-RU" sz="1400" b="1" i="0" u="none" strike="noStrike" kern="1200" cap="none" spc="0" baseline="0" dirty="0">
                <a:solidFill>
                  <a:srgbClr val="FFD6E3"/>
                </a:solidFill>
                <a:uFillTx/>
                <a:latin typeface="Montserrat"/>
              </a:rPr>
            </a:br>
            <a:r>
              <a:rPr lang="ru-RU" sz="1400" b="1" i="0" u="none" strike="noStrike" kern="1200" cap="none" spc="0" baseline="0" dirty="0">
                <a:solidFill>
                  <a:srgbClr val="FFD6E3"/>
                </a:solidFill>
                <a:uFillTx/>
                <a:latin typeface="Montserrat"/>
              </a:rPr>
              <a:t>или развивать ваше решение:</a:t>
            </a:r>
          </a:p>
        </p:txBody>
      </p:sp>
      <p:sp>
        <p:nvSpPr>
          <p:cNvPr id="15" name="Прямоугольник с двумя учесеченными противолежащими углами 12">
            <a:extLst>
              <a:ext uri="{FF2B5EF4-FFF2-40B4-BE49-F238E27FC236}">
                <a16:creationId xmlns:a16="http://schemas.microsoft.com/office/drawing/2014/main" id="{47BA2120-A994-EF7A-FB68-FD764D7EED33}"/>
              </a:ext>
            </a:extLst>
          </p:cNvPr>
          <p:cNvSpPr/>
          <p:nvPr/>
        </p:nvSpPr>
        <p:spPr>
          <a:xfrm>
            <a:off x="510535" y="3845782"/>
            <a:ext cx="5334737" cy="2364271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7966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*/ f25 f3 1"/>
              <a:gd name="f27" fmla="*/ f25 f4 1"/>
              <a:gd name="f28" fmla="*/ f26 1 100000"/>
              <a:gd name="f29" fmla="*/ f27 1 100000"/>
              <a:gd name="f30" fmla="+- f18 0 f28"/>
              <a:gd name="f31" fmla="+- f19 0 f28"/>
              <a:gd name="f32" fmla="+- f18 0 f29"/>
              <a:gd name="f33" fmla="+- f19 0 f29"/>
              <a:gd name="f34" fmla="+- f28 0 f29"/>
              <a:gd name="f35" fmla="*/ f28 f15 1"/>
              <a:gd name="f36" fmla="*/ f29 f15 1"/>
              <a:gd name="f37" fmla="?: f34 f28 f29"/>
              <a:gd name="f38" fmla="*/ f32 f15 1"/>
              <a:gd name="f39" fmla="*/ f31 f15 1"/>
              <a:gd name="f40" fmla="*/ f30 f15 1"/>
              <a:gd name="f41" fmla="*/ f33 f15 1"/>
              <a:gd name="f42" fmla="*/ f37 1 2"/>
              <a:gd name="f43" fmla="+- f18 0 f42"/>
              <a:gd name="f44" fmla="+- f19 0 f42"/>
              <a:gd name="f45" fmla="*/ f42 f15 1"/>
              <a:gd name="f46" fmla="*/ f43 f15 1"/>
              <a:gd name="f47" fmla="*/ f4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5" t="f45" r="f46" b="f47"/>
            <a:pathLst>
              <a:path>
                <a:moveTo>
                  <a:pt x="f35" y="f20"/>
                </a:moveTo>
                <a:lnTo>
                  <a:pt x="f38" y="f20"/>
                </a:lnTo>
                <a:lnTo>
                  <a:pt x="f23" y="f36"/>
                </a:lnTo>
                <a:lnTo>
                  <a:pt x="f23" y="f39"/>
                </a:lnTo>
                <a:lnTo>
                  <a:pt x="f40" y="f24"/>
                </a:lnTo>
                <a:lnTo>
                  <a:pt x="f36" y="f24"/>
                </a:lnTo>
                <a:lnTo>
                  <a:pt x="f20" y="f41"/>
                </a:lnTo>
                <a:lnTo>
                  <a:pt x="f20" y="f35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1" i="0" u="none" strike="noStrike" kern="1200" cap="none" spc="0" baseline="0">
              <a:solidFill>
                <a:srgbClr val="FFD6E3"/>
              </a:solidFill>
              <a:uFillTx/>
              <a:latin typeface="Montserrat"/>
            </a:endParaRPr>
          </a:p>
        </p:txBody>
      </p:sp>
      <p:sp>
        <p:nvSpPr>
          <p:cNvPr id="16" name="Текст 8">
            <a:extLst>
              <a:ext uri="{FF2B5EF4-FFF2-40B4-BE49-F238E27FC236}">
                <a16:creationId xmlns:a16="http://schemas.microsoft.com/office/drawing/2014/main" id="{8F0F2A39-42DC-A675-1ACD-CAED52332B2F}"/>
              </a:ext>
            </a:extLst>
          </p:cNvPr>
          <p:cNvSpPr txBox="1"/>
          <p:nvPr/>
        </p:nvSpPr>
        <p:spPr>
          <a:xfrm>
            <a:off x="703658" y="4390137"/>
            <a:ext cx="5211788" cy="180760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0" compatLnSpc="1">
            <a:normAutofit lnSpcReduction="10000"/>
          </a:bodyPr>
          <a:lstStyle/>
          <a:p>
            <a:pPr marL="144146" marR="0" lvl="0" indent="-144146" algn="l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Clr>
                <a:srgbClr val="FF0053"/>
              </a:buClr>
              <a:buSzPct val="100000"/>
              <a:buFont typeface="Wingdings" pitchFamily="2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400" dirty="0">
                <a:solidFill>
                  <a:srgbClr val="F2F2F2"/>
                </a:solidFill>
                <a:latin typeface="Montserrat"/>
              </a:rPr>
              <a:t>Город</a:t>
            </a:r>
            <a:r>
              <a:rPr lang="en-US" sz="1400" dirty="0">
                <a:solidFill>
                  <a:srgbClr val="F2F2F2"/>
                </a:solidFill>
                <a:latin typeface="Montserrat"/>
              </a:rPr>
              <a:t>:</a:t>
            </a:r>
            <a:r>
              <a:rPr lang="ru-RU" sz="1400" dirty="0">
                <a:solidFill>
                  <a:srgbClr val="F2F2F2"/>
                </a:solidFill>
                <a:latin typeface="Montserrat"/>
              </a:rPr>
              <a:t> </a:t>
            </a:r>
            <a:r>
              <a:rPr lang="ru-RU" sz="14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</a:rPr>
              <a:t>Пермь</a:t>
            </a:r>
            <a:endParaRPr lang="en-US" sz="1400" b="0" i="0" u="none" strike="noStrike" kern="1200" cap="none" spc="0" baseline="0" dirty="0">
              <a:solidFill>
                <a:srgbClr val="F2F2F2"/>
              </a:solidFill>
              <a:uFillTx/>
              <a:latin typeface="Montserrat"/>
            </a:endParaRPr>
          </a:p>
          <a:p>
            <a:pPr marL="144146" marR="0" lvl="0" indent="-144146" algn="l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Clr>
                <a:srgbClr val="FF0053"/>
              </a:buClr>
              <a:buSzPct val="100000"/>
              <a:buFont typeface="Wingdings" pitchFamily="2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4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</a:rPr>
              <a:t>Кол-во участников</a:t>
            </a:r>
            <a:r>
              <a:rPr lang="en-US" sz="14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</a:rPr>
              <a:t>: </a:t>
            </a:r>
            <a:r>
              <a:rPr lang="ru-RU" sz="14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</a:rPr>
              <a:t>5 человек</a:t>
            </a:r>
          </a:p>
          <a:p>
            <a:pPr marL="144146" marR="0" lvl="0" indent="-144146" algn="l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Clr>
                <a:srgbClr val="FF0053"/>
              </a:buClr>
              <a:buSzPct val="100000"/>
              <a:buFont typeface="Wingdings" pitchFamily="2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4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</a:rPr>
              <a:t>Место учебы</a:t>
            </a:r>
            <a:r>
              <a:rPr lang="en-US" sz="14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</a:rPr>
              <a:t>: </a:t>
            </a:r>
            <a:r>
              <a:rPr lang="ru-RU" sz="14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</a:rPr>
              <a:t>Пермский военный институт войск национальной гвардии Российской Федерации</a:t>
            </a:r>
          </a:p>
          <a:p>
            <a:pPr marL="144146" marR="0" lvl="0" indent="-144146" algn="l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Clr>
                <a:srgbClr val="FF0053"/>
              </a:buClr>
              <a:buSzPct val="100000"/>
              <a:buFont typeface="Wingdings" pitchFamily="2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4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</a:rPr>
              <a:t>Капитан команды</a:t>
            </a:r>
            <a:r>
              <a:rPr lang="en-US" sz="1400" dirty="0">
                <a:solidFill>
                  <a:srgbClr val="F2F2F2"/>
                </a:solidFill>
                <a:latin typeface="Montserrat"/>
              </a:rPr>
              <a:t>: </a:t>
            </a:r>
            <a:r>
              <a:rPr lang="ru-RU" sz="14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</a:rPr>
              <a:t>Пархоменко Даниил Андреевич</a:t>
            </a:r>
          </a:p>
          <a:p>
            <a:pPr marL="144146" marR="0" lvl="0" indent="-144146" algn="l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Clr>
                <a:srgbClr val="FF0053"/>
              </a:buClr>
              <a:buSzPct val="100000"/>
              <a:buFont typeface="Wingdings" pitchFamily="2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4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</a:rPr>
              <a:t>Опыт разработки</a:t>
            </a:r>
            <a:r>
              <a:rPr lang="en-US" sz="14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</a:rPr>
              <a:t>:</a:t>
            </a:r>
            <a:r>
              <a:rPr lang="ru-RU" sz="1400" b="0" i="0" u="none" strike="noStrike" kern="1200" cap="none" spc="0" baseline="0" dirty="0">
                <a:solidFill>
                  <a:srgbClr val="F2F2F2"/>
                </a:solidFill>
                <a:uFillTx/>
                <a:latin typeface="Montserrat"/>
              </a:rPr>
              <a:t> 4 года</a:t>
            </a:r>
          </a:p>
          <a:p>
            <a:pPr marL="144146" marR="0" lvl="0" indent="-144146" algn="l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Clr>
                <a:srgbClr val="FF0053"/>
              </a:buClr>
              <a:buSzPct val="100000"/>
              <a:buFont typeface="Wingdings" pitchFamily="2"/>
              <a:buChar char="§"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400" dirty="0">
                <a:solidFill>
                  <a:srgbClr val="F2F2F2"/>
                </a:solidFill>
                <a:latin typeface="Montserrat"/>
              </a:rPr>
              <a:t>Цель</a:t>
            </a:r>
            <a:r>
              <a:rPr lang="en-US" sz="1400" dirty="0">
                <a:solidFill>
                  <a:srgbClr val="F2F2F2"/>
                </a:solidFill>
                <a:latin typeface="Montserrat"/>
              </a:rPr>
              <a:t>:</a:t>
            </a:r>
            <a:r>
              <a:rPr lang="ru-RU" sz="1400" dirty="0">
                <a:solidFill>
                  <a:srgbClr val="F2F2F2"/>
                </a:solidFill>
                <a:latin typeface="Montserrat"/>
              </a:rPr>
              <a:t> Победа</a:t>
            </a:r>
            <a:endParaRPr lang="ru-RU" sz="1400" b="0" i="0" u="none" strike="noStrike" kern="1200" cap="none" spc="0" baseline="0" dirty="0">
              <a:solidFill>
                <a:srgbClr val="F2F2F2"/>
              </a:solidFill>
              <a:uFillTx/>
              <a:latin typeface="Montserrat"/>
            </a:endParaRPr>
          </a:p>
        </p:txBody>
      </p:sp>
      <p:sp>
        <p:nvSpPr>
          <p:cNvPr id="17" name="Текст 8">
            <a:extLst>
              <a:ext uri="{FF2B5EF4-FFF2-40B4-BE49-F238E27FC236}">
                <a16:creationId xmlns:a16="http://schemas.microsoft.com/office/drawing/2014/main" id="{5D5A4BF0-02D1-1184-68AC-A04474F753D3}"/>
              </a:ext>
            </a:extLst>
          </p:cNvPr>
          <p:cNvSpPr txBox="1"/>
          <p:nvPr/>
        </p:nvSpPr>
        <p:spPr>
          <a:xfrm>
            <a:off x="1420982" y="3950398"/>
            <a:ext cx="3358051" cy="613755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normAutofit/>
          </a:bodyPr>
          <a:lstStyle/>
          <a:p>
            <a:pPr marL="0" marR="0" lvl="0" indent="0" algn="ctr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400" b="1" i="0" u="none" strike="noStrike" kern="1200" cap="none" spc="0" baseline="0" dirty="0">
                <a:solidFill>
                  <a:srgbClr val="FFD6E3"/>
                </a:solidFill>
                <a:uFillTx/>
                <a:latin typeface="Montserrat"/>
              </a:rPr>
              <a:t>О команде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7"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 с двумя учесеченными противолежащими углами 18">
            <a:extLst>
              <a:ext uri="{FF2B5EF4-FFF2-40B4-BE49-F238E27FC236}">
                <a16:creationId xmlns:a16="http://schemas.microsoft.com/office/drawing/2014/main" id="{EABBA062-65DC-9AAD-B152-FEC9F5C28A0A}"/>
              </a:ext>
            </a:extLst>
          </p:cNvPr>
          <p:cNvSpPr/>
          <p:nvPr/>
        </p:nvSpPr>
        <p:spPr>
          <a:xfrm>
            <a:off x="736092" y="3461799"/>
            <a:ext cx="1980151" cy="2379012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7966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*/ f25 f3 1"/>
              <a:gd name="f27" fmla="*/ f25 f4 1"/>
              <a:gd name="f28" fmla="*/ f26 1 100000"/>
              <a:gd name="f29" fmla="*/ f27 1 100000"/>
              <a:gd name="f30" fmla="+- f18 0 f28"/>
              <a:gd name="f31" fmla="+- f19 0 f28"/>
              <a:gd name="f32" fmla="+- f18 0 f29"/>
              <a:gd name="f33" fmla="+- f19 0 f29"/>
              <a:gd name="f34" fmla="+- f28 0 f29"/>
              <a:gd name="f35" fmla="*/ f28 f15 1"/>
              <a:gd name="f36" fmla="*/ f29 f15 1"/>
              <a:gd name="f37" fmla="?: f34 f28 f29"/>
              <a:gd name="f38" fmla="*/ f32 f15 1"/>
              <a:gd name="f39" fmla="*/ f31 f15 1"/>
              <a:gd name="f40" fmla="*/ f30 f15 1"/>
              <a:gd name="f41" fmla="*/ f33 f15 1"/>
              <a:gd name="f42" fmla="*/ f37 1 2"/>
              <a:gd name="f43" fmla="+- f18 0 f42"/>
              <a:gd name="f44" fmla="+- f19 0 f42"/>
              <a:gd name="f45" fmla="*/ f42 f15 1"/>
              <a:gd name="f46" fmla="*/ f43 f15 1"/>
              <a:gd name="f47" fmla="*/ f4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5" t="f45" r="f46" b="f47"/>
            <a:pathLst>
              <a:path>
                <a:moveTo>
                  <a:pt x="f35" y="f20"/>
                </a:moveTo>
                <a:lnTo>
                  <a:pt x="f38" y="f20"/>
                </a:lnTo>
                <a:lnTo>
                  <a:pt x="f23" y="f36"/>
                </a:lnTo>
                <a:lnTo>
                  <a:pt x="f23" y="f39"/>
                </a:lnTo>
                <a:lnTo>
                  <a:pt x="f40" y="f24"/>
                </a:lnTo>
                <a:lnTo>
                  <a:pt x="f36" y="f24"/>
                </a:lnTo>
                <a:lnTo>
                  <a:pt x="f20" y="f41"/>
                </a:lnTo>
                <a:lnTo>
                  <a:pt x="f20" y="f35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600" b="1" i="0" u="none" strike="noStrike" kern="1200" cap="none" spc="0" baseline="0">
                <a:solidFill>
                  <a:srgbClr val="FFD6E3"/>
                </a:solidFill>
                <a:uFillTx/>
                <a:latin typeface="Montserrat"/>
              </a:rPr>
              <a:t>Даниил</a:t>
            </a:r>
          </a:p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600" b="1" i="0" u="none" strike="noStrike" kern="1200" cap="none" spc="0" baseline="0">
                <a:solidFill>
                  <a:srgbClr val="FFD6E3"/>
                </a:solidFill>
                <a:uFillTx/>
                <a:latin typeface="Montserrat"/>
              </a:rPr>
              <a:t>Пархоменко</a:t>
            </a:r>
          </a:p>
        </p:txBody>
      </p:sp>
      <p:sp>
        <p:nvSpPr>
          <p:cNvPr id="3" name="Прямоугольник с двумя учесеченными противолежащими углами 19">
            <a:extLst>
              <a:ext uri="{FF2B5EF4-FFF2-40B4-BE49-F238E27FC236}">
                <a16:creationId xmlns:a16="http://schemas.microsoft.com/office/drawing/2014/main" id="{7E8B8571-6778-F9AC-1095-E7CA2A63F5AF}"/>
              </a:ext>
            </a:extLst>
          </p:cNvPr>
          <p:cNvSpPr/>
          <p:nvPr/>
        </p:nvSpPr>
        <p:spPr>
          <a:xfrm>
            <a:off x="2937592" y="3461799"/>
            <a:ext cx="1980151" cy="2379012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7966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*/ f25 f3 1"/>
              <a:gd name="f27" fmla="*/ f25 f4 1"/>
              <a:gd name="f28" fmla="*/ f26 1 100000"/>
              <a:gd name="f29" fmla="*/ f27 1 100000"/>
              <a:gd name="f30" fmla="+- f18 0 f28"/>
              <a:gd name="f31" fmla="+- f19 0 f28"/>
              <a:gd name="f32" fmla="+- f18 0 f29"/>
              <a:gd name="f33" fmla="+- f19 0 f29"/>
              <a:gd name="f34" fmla="+- f28 0 f29"/>
              <a:gd name="f35" fmla="*/ f28 f15 1"/>
              <a:gd name="f36" fmla="*/ f29 f15 1"/>
              <a:gd name="f37" fmla="?: f34 f28 f29"/>
              <a:gd name="f38" fmla="*/ f32 f15 1"/>
              <a:gd name="f39" fmla="*/ f31 f15 1"/>
              <a:gd name="f40" fmla="*/ f30 f15 1"/>
              <a:gd name="f41" fmla="*/ f33 f15 1"/>
              <a:gd name="f42" fmla="*/ f37 1 2"/>
              <a:gd name="f43" fmla="+- f18 0 f42"/>
              <a:gd name="f44" fmla="+- f19 0 f42"/>
              <a:gd name="f45" fmla="*/ f42 f15 1"/>
              <a:gd name="f46" fmla="*/ f43 f15 1"/>
              <a:gd name="f47" fmla="*/ f4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5" t="f45" r="f46" b="f47"/>
            <a:pathLst>
              <a:path>
                <a:moveTo>
                  <a:pt x="f35" y="f20"/>
                </a:moveTo>
                <a:lnTo>
                  <a:pt x="f38" y="f20"/>
                </a:lnTo>
                <a:lnTo>
                  <a:pt x="f23" y="f36"/>
                </a:lnTo>
                <a:lnTo>
                  <a:pt x="f23" y="f39"/>
                </a:lnTo>
                <a:lnTo>
                  <a:pt x="f40" y="f24"/>
                </a:lnTo>
                <a:lnTo>
                  <a:pt x="f36" y="f24"/>
                </a:lnTo>
                <a:lnTo>
                  <a:pt x="f20" y="f41"/>
                </a:lnTo>
                <a:lnTo>
                  <a:pt x="f20" y="f35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600" b="1" i="0" u="none" strike="noStrike" kern="1200" cap="none" spc="0" baseline="0">
                <a:solidFill>
                  <a:srgbClr val="FFD6E3"/>
                </a:solidFill>
                <a:uFillTx/>
                <a:latin typeface="Montserrat"/>
              </a:rPr>
              <a:t>Ислам</a:t>
            </a:r>
          </a:p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600" b="1" i="0" u="none" strike="noStrike" kern="1200" cap="none" spc="0" baseline="0">
                <a:solidFill>
                  <a:srgbClr val="FFD6E3"/>
                </a:solidFill>
                <a:uFillTx/>
                <a:latin typeface="Montserrat"/>
              </a:rPr>
              <a:t>Гериев</a:t>
            </a:r>
          </a:p>
        </p:txBody>
      </p:sp>
      <p:sp>
        <p:nvSpPr>
          <p:cNvPr id="4" name="Прямоугольник с двумя учесеченными противолежащими углами 20">
            <a:extLst>
              <a:ext uri="{FF2B5EF4-FFF2-40B4-BE49-F238E27FC236}">
                <a16:creationId xmlns:a16="http://schemas.microsoft.com/office/drawing/2014/main" id="{7DDB67C3-405F-E631-1284-D764AA84B156}"/>
              </a:ext>
            </a:extLst>
          </p:cNvPr>
          <p:cNvSpPr/>
          <p:nvPr/>
        </p:nvSpPr>
        <p:spPr>
          <a:xfrm>
            <a:off x="5139092" y="3461799"/>
            <a:ext cx="1980151" cy="2379012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7966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*/ f25 f3 1"/>
              <a:gd name="f27" fmla="*/ f25 f4 1"/>
              <a:gd name="f28" fmla="*/ f26 1 100000"/>
              <a:gd name="f29" fmla="*/ f27 1 100000"/>
              <a:gd name="f30" fmla="+- f18 0 f28"/>
              <a:gd name="f31" fmla="+- f19 0 f28"/>
              <a:gd name="f32" fmla="+- f18 0 f29"/>
              <a:gd name="f33" fmla="+- f19 0 f29"/>
              <a:gd name="f34" fmla="+- f28 0 f29"/>
              <a:gd name="f35" fmla="*/ f28 f15 1"/>
              <a:gd name="f36" fmla="*/ f29 f15 1"/>
              <a:gd name="f37" fmla="?: f34 f28 f29"/>
              <a:gd name="f38" fmla="*/ f32 f15 1"/>
              <a:gd name="f39" fmla="*/ f31 f15 1"/>
              <a:gd name="f40" fmla="*/ f30 f15 1"/>
              <a:gd name="f41" fmla="*/ f33 f15 1"/>
              <a:gd name="f42" fmla="*/ f37 1 2"/>
              <a:gd name="f43" fmla="+- f18 0 f42"/>
              <a:gd name="f44" fmla="+- f19 0 f42"/>
              <a:gd name="f45" fmla="*/ f42 f15 1"/>
              <a:gd name="f46" fmla="*/ f43 f15 1"/>
              <a:gd name="f47" fmla="*/ f4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5" t="f45" r="f46" b="f47"/>
            <a:pathLst>
              <a:path>
                <a:moveTo>
                  <a:pt x="f35" y="f20"/>
                </a:moveTo>
                <a:lnTo>
                  <a:pt x="f38" y="f20"/>
                </a:lnTo>
                <a:lnTo>
                  <a:pt x="f23" y="f36"/>
                </a:lnTo>
                <a:lnTo>
                  <a:pt x="f23" y="f39"/>
                </a:lnTo>
                <a:lnTo>
                  <a:pt x="f40" y="f24"/>
                </a:lnTo>
                <a:lnTo>
                  <a:pt x="f36" y="f24"/>
                </a:lnTo>
                <a:lnTo>
                  <a:pt x="f20" y="f41"/>
                </a:lnTo>
                <a:lnTo>
                  <a:pt x="f20" y="f35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600" b="1" i="0" u="none" strike="noStrike" kern="1200" cap="none" spc="0" baseline="0">
                <a:solidFill>
                  <a:srgbClr val="FFD6E3"/>
                </a:solidFill>
                <a:uFillTx/>
                <a:latin typeface="Montserrat"/>
              </a:rPr>
              <a:t>Константин Суднищиков</a:t>
            </a:r>
          </a:p>
        </p:txBody>
      </p:sp>
      <p:sp>
        <p:nvSpPr>
          <p:cNvPr id="5" name="Прямоугольник с двумя учесеченными противолежащими углами 21">
            <a:extLst>
              <a:ext uri="{FF2B5EF4-FFF2-40B4-BE49-F238E27FC236}">
                <a16:creationId xmlns:a16="http://schemas.microsoft.com/office/drawing/2014/main" id="{FDF9E064-5510-54C5-23DF-EDCEB4919AC7}"/>
              </a:ext>
            </a:extLst>
          </p:cNvPr>
          <p:cNvSpPr/>
          <p:nvPr/>
        </p:nvSpPr>
        <p:spPr>
          <a:xfrm>
            <a:off x="7302489" y="3461799"/>
            <a:ext cx="1980151" cy="2379012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7966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*/ f25 f3 1"/>
              <a:gd name="f27" fmla="*/ f25 f4 1"/>
              <a:gd name="f28" fmla="*/ f26 1 100000"/>
              <a:gd name="f29" fmla="*/ f27 1 100000"/>
              <a:gd name="f30" fmla="+- f18 0 f28"/>
              <a:gd name="f31" fmla="+- f19 0 f28"/>
              <a:gd name="f32" fmla="+- f18 0 f29"/>
              <a:gd name="f33" fmla="+- f19 0 f29"/>
              <a:gd name="f34" fmla="+- f28 0 f29"/>
              <a:gd name="f35" fmla="*/ f28 f15 1"/>
              <a:gd name="f36" fmla="*/ f29 f15 1"/>
              <a:gd name="f37" fmla="?: f34 f28 f29"/>
              <a:gd name="f38" fmla="*/ f32 f15 1"/>
              <a:gd name="f39" fmla="*/ f31 f15 1"/>
              <a:gd name="f40" fmla="*/ f30 f15 1"/>
              <a:gd name="f41" fmla="*/ f33 f15 1"/>
              <a:gd name="f42" fmla="*/ f37 1 2"/>
              <a:gd name="f43" fmla="+- f18 0 f42"/>
              <a:gd name="f44" fmla="+- f19 0 f42"/>
              <a:gd name="f45" fmla="*/ f42 f15 1"/>
              <a:gd name="f46" fmla="*/ f43 f15 1"/>
              <a:gd name="f47" fmla="*/ f4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5" t="f45" r="f46" b="f47"/>
            <a:pathLst>
              <a:path>
                <a:moveTo>
                  <a:pt x="f35" y="f20"/>
                </a:moveTo>
                <a:lnTo>
                  <a:pt x="f38" y="f20"/>
                </a:lnTo>
                <a:lnTo>
                  <a:pt x="f23" y="f36"/>
                </a:lnTo>
                <a:lnTo>
                  <a:pt x="f23" y="f39"/>
                </a:lnTo>
                <a:lnTo>
                  <a:pt x="f40" y="f24"/>
                </a:lnTo>
                <a:lnTo>
                  <a:pt x="f36" y="f24"/>
                </a:lnTo>
                <a:lnTo>
                  <a:pt x="f20" y="f41"/>
                </a:lnTo>
                <a:lnTo>
                  <a:pt x="f20" y="f35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600" b="1" i="0" u="none" strike="noStrike" kern="1200" cap="none" spc="0" baseline="0">
                <a:solidFill>
                  <a:srgbClr val="FFD6E3"/>
                </a:solidFill>
                <a:uFillTx/>
                <a:latin typeface="Montserrat"/>
              </a:rPr>
              <a:t>Александр Килимиченко</a:t>
            </a:r>
          </a:p>
        </p:txBody>
      </p:sp>
      <p:sp>
        <p:nvSpPr>
          <p:cNvPr id="6" name="Прямоугольник с двумя учесеченными противолежащими углами 22">
            <a:extLst>
              <a:ext uri="{FF2B5EF4-FFF2-40B4-BE49-F238E27FC236}">
                <a16:creationId xmlns:a16="http://schemas.microsoft.com/office/drawing/2014/main" id="{2966FCCB-DCC7-6AFC-58E4-C9FB9A2912AA}"/>
              </a:ext>
            </a:extLst>
          </p:cNvPr>
          <p:cNvSpPr/>
          <p:nvPr/>
        </p:nvSpPr>
        <p:spPr>
          <a:xfrm>
            <a:off x="9542093" y="3461799"/>
            <a:ext cx="1980151" cy="2379012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7966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*/ f25 f3 1"/>
              <a:gd name="f27" fmla="*/ f25 f4 1"/>
              <a:gd name="f28" fmla="*/ f26 1 100000"/>
              <a:gd name="f29" fmla="*/ f27 1 100000"/>
              <a:gd name="f30" fmla="+- f18 0 f28"/>
              <a:gd name="f31" fmla="+- f19 0 f28"/>
              <a:gd name="f32" fmla="+- f18 0 f29"/>
              <a:gd name="f33" fmla="+- f19 0 f29"/>
              <a:gd name="f34" fmla="+- f28 0 f29"/>
              <a:gd name="f35" fmla="*/ f28 f15 1"/>
              <a:gd name="f36" fmla="*/ f29 f15 1"/>
              <a:gd name="f37" fmla="?: f34 f28 f29"/>
              <a:gd name="f38" fmla="*/ f32 f15 1"/>
              <a:gd name="f39" fmla="*/ f31 f15 1"/>
              <a:gd name="f40" fmla="*/ f30 f15 1"/>
              <a:gd name="f41" fmla="*/ f33 f15 1"/>
              <a:gd name="f42" fmla="*/ f37 1 2"/>
              <a:gd name="f43" fmla="+- f18 0 f42"/>
              <a:gd name="f44" fmla="+- f19 0 f42"/>
              <a:gd name="f45" fmla="*/ f42 f15 1"/>
              <a:gd name="f46" fmla="*/ f43 f15 1"/>
              <a:gd name="f47" fmla="*/ f4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5" t="f45" r="f46" b="f47"/>
            <a:pathLst>
              <a:path>
                <a:moveTo>
                  <a:pt x="f35" y="f20"/>
                </a:moveTo>
                <a:lnTo>
                  <a:pt x="f38" y="f20"/>
                </a:lnTo>
                <a:lnTo>
                  <a:pt x="f23" y="f36"/>
                </a:lnTo>
                <a:lnTo>
                  <a:pt x="f23" y="f39"/>
                </a:lnTo>
                <a:lnTo>
                  <a:pt x="f40" y="f24"/>
                </a:lnTo>
                <a:lnTo>
                  <a:pt x="f36" y="f24"/>
                </a:lnTo>
                <a:lnTo>
                  <a:pt x="f20" y="f41"/>
                </a:lnTo>
                <a:lnTo>
                  <a:pt x="f20" y="f35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600" b="1" i="0" u="none" strike="noStrike" kern="1200" cap="none" spc="0" baseline="0">
                <a:solidFill>
                  <a:srgbClr val="FFD6E3"/>
                </a:solidFill>
                <a:uFillTx/>
                <a:latin typeface="Montserrat"/>
              </a:rPr>
              <a:t>Евгений Карвегин</a:t>
            </a:r>
          </a:p>
        </p:txBody>
      </p:sp>
      <p:sp>
        <p:nvSpPr>
          <p:cNvPr id="7" name="Прямоугольник с одним усеченным углом 15">
            <a:extLst>
              <a:ext uri="{FF2B5EF4-FFF2-40B4-BE49-F238E27FC236}">
                <a16:creationId xmlns:a16="http://schemas.microsoft.com/office/drawing/2014/main" id="{CC8CE5C4-6DAC-6954-10B5-B4DABA1D9224}"/>
              </a:ext>
            </a:extLst>
          </p:cNvPr>
          <p:cNvSpPr/>
          <p:nvPr/>
        </p:nvSpPr>
        <p:spPr>
          <a:xfrm>
            <a:off x="9542093" y="1332600"/>
            <a:ext cx="1980151" cy="1814617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16667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9 f15 1"/>
              <a:gd name="f24" fmla="*/ f18 f15 1"/>
              <a:gd name="f25" fmla="min f22 f21"/>
              <a:gd name="f26" fmla="*/ f25 f4 1"/>
              <a:gd name="f27" fmla="*/ f26 1 100000"/>
              <a:gd name="f28" fmla="+- f18 0 f27"/>
              <a:gd name="f29" fmla="*/ f27 1 2"/>
              <a:gd name="f30" fmla="*/ f27 f15 1"/>
              <a:gd name="f31" fmla="+- f28 f18 0"/>
              <a:gd name="f32" fmla="*/ f29 f15 1"/>
              <a:gd name="f33" fmla="*/ f28 f15 1"/>
              <a:gd name="f34" fmla="*/ f31 1 2"/>
              <a:gd name="f35" fmla="*/ f3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0" t="f32" r="f35" b="f23"/>
            <a:pathLst>
              <a:path>
                <a:moveTo>
                  <a:pt x="f20" y="f20"/>
                </a:moveTo>
                <a:lnTo>
                  <a:pt x="f33" y="f20"/>
                </a:lnTo>
                <a:lnTo>
                  <a:pt x="f24" y="f30"/>
                </a:lnTo>
                <a:lnTo>
                  <a:pt x="f24" y="f23"/>
                </a:lnTo>
                <a:lnTo>
                  <a:pt x="f20" y="f23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1" i="0" u="none" strike="noStrike" kern="1200" cap="none" spc="0" baseline="0">
              <a:solidFill>
                <a:srgbClr val="FFD6E3"/>
              </a:solidFill>
              <a:uFillTx/>
              <a:latin typeface="Montserrat"/>
            </a:endParaRPr>
          </a:p>
        </p:txBody>
      </p:sp>
      <p:sp>
        <p:nvSpPr>
          <p:cNvPr id="8" name="Прямоугольник с одним усеченным углом 13">
            <a:extLst>
              <a:ext uri="{FF2B5EF4-FFF2-40B4-BE49-F238E27FC236}">
                <a16:creationId xmlns:a16="http://schemas.microsoft.com/office/drawing/2014/main" id="{8EF8F1D7-8D37-B83E-EECA-64ED10A91183}"/>
              </a:ext>
            </a:extLst>
          </p:cNvPr>
          <p:cNvSpPr/>
          <p:nvPr/>
        </p:nvSpPr>
        <p:spPr>
          <a:xfrm>
            <a:off x="7298841" y="1332600"/>
            <a:ext cx="1896648" cy="1814617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16667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9 f15 1"/>
              <a:gd name="f24" fmla="*/ f18 f15 1"/>
              <a:gd name="f25" fmla="min f22 f21"/>
              <a:gd name="f26" fmla="*/ f25 f4 1"/>
              <a:gd name="f27" fmla="*/ f26 1 100000"/>
              <a:gd name="f28" fmla="+- f18 0 f27"/>
              <a:gd name="f29" fmla="*/ f27 1 2"/>
              <a:gd name="f30" fmla="*/ f27 f15 1"/>
              <a:gd name="f31" fmla="+- f28 f18 0"/>
              <a:gd name="f32" fmla="*/ f29 f15 1"/>
              <a:gd name="f33" fmla="*/ f28 f15 1"/>
              <a:gd name="f34" fmla="*/ f31 1 2"/>
              <a:gd name="f35" fmla="*/ f3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0" t="f32" r="f35" b="f23"/>
            <a:pathLst>
              <a:path>
                <a:moveTo>
                  <a:pt x="f20" y="f20"/>
                </a:moveTo>
                <a:lnTo>
                  <a:pt x="f33" y="f20"/>
                </a:lnTo>
                <a:lnTo>
                  <a:pt x="f24" y="f30"/>
                </a:lnTo>
                <a:lnTo>
                  <a:pt x="f24" y="f23"/>
                </a:lnTo>
                <a:lnTo>
                  <a:pt x="f20" y="f23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1" i="0" u="none" strike="noStrike" kern="1200" cap="none" spc="0" baseline="0">
              <a:solidFill>
                <a:srgbClr val="FFD6E3"/>
              </a:solidFill>
              <a:uFillTx/>
              <a:latin typeface="Montserrat"/>
            </a:endParaRPr>
          </a:p>
        </p:txBody>
      </p:sp>
      <p:sp>
        <p:nvSpPr>
          <p:cNvPr id="9" name="Прямоугольник с одним усеченным углом 11">
            <a:extLst>
              <a:ext uri="{FF2B5EF4-FFF2-40B4-BE49-F238E27FC236}">
                <a16:creationId xmlns:a16="http://schemas.microsoft.com/office/drawing/2014/main" id="{C0DDF9B8-5C4F-1861-3B67-16AE6FEBE8EA}"/>
              </a:ext>
            </a:extLst>
          </p:cNvPr>
          <p:cNvSpPr/>
          <p:nvPr/>
        </p:nvSpPr>
        <p:spPr>
          <a:xfrm>
            <a:off x="5191286" y="1332600"/>
            <a:ext cx="1802703" cy="1814617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16667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9 f15 1"/>
              <a:gd name="f24" fmla="*/ f18 f15 1"/>
              <a:gd name="f25" fmla="min f22 f21"/>
              <a:gd name="f26" fmla="*/ f25 f4 1"/>
              <a:gd name="f27" fmla="*/ f26 1 100000"/>
              <a:gd name="f28" fmla="+- f18 0 f27"/>
              <a:gd name="f29" fmla="*/ f27 1 2"/>
              <a:gd name="f30" fmla="*/ f27 f15 1"/>
              <a:gd name="f31" fmla="+- f28 f18 0"/>
              <a:gd name="f32" fmla="*/ f29 f15 1"/>
              <a:gd name="f33" fmla="*/ f28 f15 1"/>
              <a:gd name="f34" fmla="*/ f31 1 2"/>
              <a:gd name="f35" fmla="*/ f3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0" t="f32" r="f35" b="f23"/>
            <a:pathLst>
              <a:path>
                <a:moveTo>
                  <a:pt x="f20" y="f20"/>
                </a:moveTo>
                <a:lnTo>
                  <a:pt x="f33" y="f20"/>
                </a:lnTo>
                <a:lnTo>
                  <a:pt x="f24" y="f30"/>
                </a:lnTo>
                <a:lnTo>
                  <a:pt x="f24" y="f23"/>
                </a:lnTo>
                <a:lnTo>
                  <a:pt x="f20" y="f23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1" i="0" u="none" strike="noStrike" kern="1200" cap="none" spc="0" baseline="0">
              <a:solidFill>
                <a:srgbClr val="FFD6E3"/>
              </a:solidFill>
              <a:uFillTx/>
              <a:latin typeface="Montserrat"/>
            </a:endParaRPr>
          </a:p>
        </p:txBody>
      </p:sp>
      <p:sp>
        <p:nvSpPr>
          <p:cNvPr id="10" name="Прямоугольник с одним усеченным углом 7">
            <a:extLst>
              <a:ext uri="{FF2B5EF4-FFF2-40B4-BE49-F238E27FC236}">
                <a16:creationId xmlns:a16="http://schemas.microsoft.com/office/drawing/2014/main" id="{87F4781C-597F-7931-006A-FDCCB07CF6F5}"/>
              </a:ext>
            </a:extLst>
          </p:cNvPr>
          <p:cNvSpPr/>
          <p:nvPr/>
        </p:nvSpPr>
        <p:spPr>
          <a:xfrm>
            <a:off x="736092" y="1332600"/>
            <a:ext cx="1980151" cy="1814617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16667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9 f15 1"/>
              <a:gd name="f24" fmla="*/ f18 f15 1"/>
              <a:gd name="f25" fmla="min f22 f21"/>
              <a:gd name="f26" fmla="*/ f25 f4 1"/>
              <a:gd name="f27" fmla="*/ f26 1 100000"/>
              <a:gd name="f28" fmla="+- f18 0 f27"/>
              <a:gd name="f29" fmla="*/ f27 1 2"/>
              <a:gd name="f30" fmla="*/ f27 f15 1"/>
              <a:gd name="f31" fmla="+- f28 f18 0"/>
              <a:gd name="f32" fmla="*/ f29 f15 1"/>
              <a:gd name="f33" fmla="*/ f28 f15 1"/>
              <a:gd name="f34" fmla="*/ f31 1 2"/>
              <a:gd name="f35" fmla="*/ f3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0" t="f32" r="f35" b="f23"/>
            <a:pathLst>
              <a:path>
                <a:moveTo>
                  <a:pt x="f20" y="f20"/>
                </a:moveTo>
                <a:lnTo>
                  <a:pt x="f33" y="f20"/>
                </a:lnTo>
                <a:lnTo>
                  <a:pt x="f24" y="f30"/>
                </a:lnTo>
                <a:lnTo>
                  <a:pt x="f24" y="f23"/>
                </a:lnTo>
                <a:lnTo>
                  <a:pt x="f20" y="f23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1" i="0" u="none" strike="noStrike" kern="1200" cap="none" spc="0" baseline="0">
              <a:solidFill>
                <a:srgbClr val="FFD6E3"/>
              </a:solidFill>
              <a:uFillTx/>
              <a:latin typeface="Montserrat"/>
            </a:endParaRPr>
          </a:p>
        </p:txBody>
      </p:sp>
      <p:sp>
        <p:nvSpPr>
          <p:cNvPr id="11" name="Прямоугольник с одним усеченным углом 9">
            <a:extLst>
              <a:ext uri="{FF2B5EF4-FFF2-40B4-BE49-F238E27FC236}">
                <a16:creationId xmlns:a16="http://schemas.microsoft.com/office/drawing/2014/main" id="{9261A2C1-1CE4-D242-88D5-B267D83B482D}"/>
              </a:ext>
            </a:extLst>
          </p:cNvPr>
          <p:cNvSpPr/>
          <p:nvPr/>
        </p:nvSpPr>
        <p:spPr>
          <a:xfrm>
            <a:off x="2937592" y="1332600"/>
            <a:ext cx="1980151" cy="1814617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16667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9 f15 1"/>
              <a:gd name="f24" fmla="*/ f18 f15 1"/>
              <a:gd name="f25" fmla="min f22 f21"/>
              <a:gd name="f26" fmla="*/ f25 f4 1"/>
              <a:gd name="f27" fmla="*/ f26 1 100000"/>
              <a:gd name="f28" fmla="+- f18 0 f27"/>
              <a:gd name="f29" fmla="*/ f27 1 2"/>
              <a:gd name="f30" fmla="*/ f27 f15 1"/>
              <a:gd name="f31" fmla="+- f28 f18 0"/>
              <a:gd name="f32" fmla="*/ f29 f15 1"/>
              <a:gd name="f33" fmla="*/ f28 f15 1"/>
              <a:gd name="f34" fmla="*/ f31 1 2"/>
              <a:gd name="f35" fmla="*/ f3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0" t="f32" r="f35" b="f23"/>
            <a:pathLst>
              <a:path>
                <a:moveTo>
                  <a:pt x="f20" y="f20"/>
                </a:moveTo>
                <a:lnTo>
                  <a:pt x="f33" y="f20"/>
                </a:lnTo>
                <a:lnTo>
                  <a:pt x="f24" y="f30"/>
                </a:lnTo>
                <a:lnTo>
                  <a:pt x="f24" y="f23"/>
                </a:lnTo>
                <a:lnTo>
                  <a:pt x="f20" y="f23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1" i="0" u="none" strike="noStrike" kern="1200" cap="none" spc="0" baseline="0">
              <a:solidFill>
                <a:srgbClr val="FFD6E3"/>
              </a:solidFill>
              <a:uFillTx/>
              <a:latin typeface="Montserrat"/>
            </a:endParaRPr>
          </a:p>
        </p:txBody>
      </p:sp>
      <p:sp>
        <p:nvSpPr>
          <p:cNvPr id="12" name="Номер слайда 17">
            <a:extLst>
              <a:ext uri="{FF2B5EF4-FFF2-40B4-BE49-F238E27FC236}">
                <a16:creationId xmlns:a16="http://schemas.microsoft.com/office/drawing/2014/main" id="{E8AB9FCB-C5FC-DE87-16EE-A120616D0C89}"/>
              </a:ext>
            </a:extLst>
          </p:cNvPr>
          <p:cNvSpPr txBox="1"/>
          <p:nvPr/>
        </p:nvSpPr>
        <p:spPr>
          <a:xfrm>
            <a:off x="11413504" y="6356360"/>
            <a:ext cx="559119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53ECB41-D621-4E99-817C-88B63EBD5063}" type="slidenum">
              <a:t>3</a:t>
            </a:fld>
            <a:endParaRPr lang="ru-RU" sz="1200" b="0" i="0" u="none" strike="noStrike" kern="1200" cap="none" spc="0" baseline="0">
              <a:solidFill>
                <a:srgbClr val="F2F2F2"/>
              </a:solidFill>
              <a:uFillTx/>
              <a:latin typeface="Montserrat"/>
            </a:endParaRPr>
          </a:p>
        </p:txBody>
      </p:sp>
      <p:sp>
        <p:nvSpPr>
          <p:cNvPr id="13" name="Заголовок 6">
            <a:extLst>
              <a:ext uri="{FF2B5EF4-FFF2-40B4-BE49-F238E27FC236}">
                <a16:creationId xmlns:a16="http://schemas.microsoft.com/office/drawing/2014/main" id="{294B39E7-A1BD-BEB9-1344-6ABF320315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1209" y="449784"/>
            <a:ext cx="9862736" cy="376138"/>
          </a:xfrm>
        </p:spPr>
        <p:txBody>
          <a:bodyPr/>
          <a:lstStyle/>
          <a:p>
            <a:pPr lvl="0"/>
            <a:r>
              <a:rPr lang="en-US"/>
              <a:t>CYBERPATRIOTS</a:t>
            </a:r>
            <a:endParaRPr lang="ru-RU"/>
          </a:p>
        </p:txBody>
      </p:sp>
      <p:sp>
        <p:nvSpPr>
          <p:cNvPr id="14" name="Текст 8">
            <a:extLst>
              <a:ext uri="{FF2B5EF4-FFF2-40B4-BE49-F238E27FC236}">
                <a16:creationId xmlns:a16="http://schemas.microsoft.com/office/drawing/2014/main" id="{BDC82EB0-67FC-B068-6DE9-88BAD289CD6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06327" y="4264432"/>
            <a:ext cx="1843576" cy="1225990"/>
          </a:xfrm>
        </p:spPr>
        <p:txBody>
          <a:bodyPr/>
          <a:lstStyle/>
          <a:p>
            <a:pPr marL="144146" lvl="0" indent="-144146">
              <a:buClr>
                <a:srgbClr val="FF0053"/>
              </a:buClr>
              <a:buFont typeface="Wingdings" pitchFamily="2"/>
              <a:buChar char="§"/>
            </a:pPr>
            <a:r>
              <a:rPr lang="ru-RU" sz="1400"/>
              <a:t>Full-stack dev</a:t>
            </a:r>
          </a:p>
          <a:p>
            <a:pPr marL="144146" lvl="0" indent="-144146">
              <a:buClr>
                <a:srgbClr val="FF0053"/>
              </a:buClr>
              <a:buFont typeface="Wingdings" pitchFamily="2"/>
              <a:buChar char="§"/>
            </a:pPr>
            <a:r>
              <a:rPr lang="ru-RU" sz="1400"/>
              <a:t>@limbovv</a:t>
            </a:r>
          </a:p>
          <a:p>
            <a:pPr marL="144146" lvl="0" indent="-144146">
              <a:buClr>
                <a:srgbClr val="FF0053"/>
              </a:buClr>
              <a:buFont typeface="Wingdings" pitchFamily="2"/>
              <a:buChar char="§"/>
            </a:pPr>
            <a:r>
              <a:rPr lang="ru-RU" sz="1400"/>
              <a:t>+7 963 926 7050</a:t>
            </a:r>
          </a:p>
        </p:txBody>
      </p:sp>
      <p:sp>
        <p:nvSpPr>
          <p:cNvPr id="15" name="Текст 10">
            <a:extLst>
              <a:ext uri="{FF2B5EF4-FFF2-40B4-BE49-F238E27FC236}">
                <a16:creationId xmlns:a16="http://schemas.microsoft.com/office/drawing/2014/main" id="{F3C1504C-E5C5-3938-5B26-A34EFF12275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014566" y="4264313"/>
            <a:ext cx="1843576" cy="1576498"/>
          </a:xfrm>
        </p:spPr>
        <p:txBody>
          <a:bodyPr/>
          <a:lstStyle/>
          <a:p>
            <a:pPr marL="144146" lvl="0" indent="-144146">
              <a:buClr>
                <a:srgbClr val="FF0053"/>
              </a:buClr>
              <a:buFont typeface="Wingdings" pitchFamily="2"/>
              <a:buChar char="§"/>
            </a:pPr>
            <a:r>
              <a:rPr lang="ru-RU" sz="1400"/>
              <a:t>Frontend dev</a:t>
            </a:r>
          </a:p>
          <a:p>
            <a:pPr marL="144146" lvl="0" indent="-144146">
              <a:buClr>
                <a:srgbClr val="FF0053"/>
              </a:buClr>
              <a:buFont typeface="Wingdings" pitchFamily="2"/>
              <a:buChar char="§"/>
            </a:pPr>
            <a:r>
              <a:rPr lang="ru-RU" sz="1400"/>
              <a:t>@AfroPotato</a:t>
            </a:r>
          </a:p>
          <a:p>
            <a:pPr marL="144146" lvl="0" indent="-144146">
              <a:buClr>
                <a:srgbClr val="FF0053"/>
              </a:buClr>
              <a:buFont typeface="Wingdings" pitchFamily="2"/>
              <a:buChar char="§"/>
            </a:pPr>
            <a:r>
              <a:rPr lang="ru-RU" sz="1400"/>
              <a:t>+7 960 404 2029</a:t>
            </a:r>
          </a:p>
          <a:p>
            <a:pPr marL="144146" lvl="0" indent="-144146">
              <a:buClr>
                <a:srgbClr val="FF0053"/>
              </a:buClr>
              <a:buFont typeface="Wingdings" pitchFamily="2"/>
              <a:buChar char="§"/>
            </a:pPr>
            <a:endParaRPr lang="ru-RU" sz="1400"/>
          </a:p>
        </p:txBody>
      </p:sp>
      <p:sp>
        <p:nvSpPr>
          <p:cNvPr id="16" name="Текст 12">
            <a:extLst>
              <a:ext uri="{FF2B5EF4-FFF2-40B4-BE49-F238E27FC236}">
                <a16:creationId xmlns:a16="http://schemas.microsoft.com/office/drawing/2014/main" id="{C407E3F9-3040-441F-DDBC-167C7FE8C6E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200714" y="4264313"/>
            <a:ext cx="1843576" cy="1576498"/>
          </a:xfrm>
        </p:spPr>
        <p:txBody>
          <a:bodyPr/>
          <a:lstStyle/>
          <a:p>
            <a:pPr marL="144146" lvl="0" indent="-144146">
              <a:buClr>
                <a:srgbClr val="FF0053"/>
              </a:buClr>
              <a:buFont typeface="Wingdings" pitchFamily="2"/>
              <a:buChar char="§"/>
            </a:pPr>
            <a:r>
              <a:rPr lang="ru-RU" sz="1400"/>
              <a:t>ML-engineer </a:t>
            </a:r>
          </a:p>
          <a:p>
            <a:pPr marL="144146" lvl="0" indent="-144146">
              <a:buClr>
                <a:srgbClr val="FF0053"/>
              </a:buClr>
              <a:buFont typeface="Wingdings" pitchFamily="2"/>
              <a:buChar char="§"/>
            </a:pPr>
            <a:r>
              <a:rPr lang="ru-RU" sz="1400"/>
              <a:t>@Legdry</a:t>
            </a:r>
          </a:p>
          <a:p>
            <a:pPr marL="144146" lvl="0" indent="-144146">
              <a:buClr>
                <a:srgbClr val="FF0053"/>
              </a:buClr>
              <a:buFont typeface="Wingdings" pitchFamily="2"/>
              <a:buChar char="§"/>
            </a:pPr>
            <a:r>
              <a:rPr lang="ru-RU" sz="1400"/>
              <a:t>+7 922 372 3290</a:t>
            </a:r>
          </a:p>
          <a:p>
            <a:pPr marL="144146" lvl="0" indent="-144146">
              <a:buClr>
                <a:srgbClr val="FF0053"/>
              </a:buClr>
              <a:buFont typeface="Wingdings" pitchFamily="2"/>
              <a:buChar char="§"/>
            </a:pPr>
            <a:endParaRPr lang="ru-RU" sz="1400"/>
          </a:p>
        </p:txBody>
      </p:sp>
      <p:sp>
        <p:nvSpPr>
          <p:cNvPr id="17" name="Текст 14">
            <a:extLst>
              <a:ext uri="{FF2B5EF4-FFF2-40B4-BE49-F238E27FC236}">
                <a16:creationId xmlns:a16="http://schemas.microsoft.com/office/drawing/2014/main" id="{F7021EE1-90CC-5254-392F-28D6AF91EA5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366644" y="4264313"/>
            <a:ext cx="1843576" cy="1576498"/>
          </a:xfrm>
        </p:spPr>
        <p:txBody>
          <a:bodyPr/>
          <a:lstStyle/>
          <a:p>
            <a:pPr marL="144146" lvl="0" indent="-144146">
              <a:buClr>
                <a:srgbClr val="FF0053"/>
              </a:buClr>
              <a:buFont typeface="Wingdings" pitchFamily="2"/>
              <a:buChar char="§"/>
            </a:pPr>
            <a:r>
              <a:rPr lang="ru-RU" sz="1200"/>
              <a:t>Prompt-engineer</a:t>
            </a:r>
          </a:p>
          <a:p>
            <a:pPr marL="144146" lvl="0" indent="-144146">
              <a:buClr>
                <a:srgbClr val="FF0053"/>
              </a:buClr>
              <a:buFont typeface="Wingdings" pitchFamily="2"/>
              <a:buChar char="§"/>
            </a:pPr>
            <a:r>
              <a:rPr lang="ru-RU" sz="1400"/>
              <a:t>@w3696defi</a:t>
            </a:r>
          </a:p>
          <a:p>
            <a:pPr marL="144146" lvl="0" indent="-144146">
              <a:buClr>
                <a:srgbClr val="FF0053"/>
              </a:buClr>
              <a:buFont typeface="Wingdings" pitchFamily="2"/>
              <a:buChar char="§"/>
            </a:pPr>
            <a:r>
              <a:rPr lang="ru-RU" sz="1400"/>
              <a:t>+7 950 972 1147</a:t>
            </a:r>
          </a:p>
        </p:txBody>
      </p:sp>
      <p:sp>
        <p:nvSpPr>
          <p:cNvPr id="18" name="Текст 16">
            <a:extLst>
              <a:ext uri="{FF2B5EF4-FFF2-40B4-BE49-F238E27FC236}">
                <a16:creationId xmlns:a16="http://schemas.microsoft.com/office/drawing/2014/main" id="{05C69A90-30E4-84ED-8058-3C690CC30D7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542093" y="4264313"/>
            <a:ext cx="1843576" cy="1576498"/>
          </a:xfrm>
        </p:spPr>
        <p:txBody>
          <a:bodyPr/>
          <a:lstStyle/>
          <a:p>
            <a:pPr marL="144146" lvl="0" indent="-144146">
              <a:buClr>
                <a:srgbClr val="FF0053"/>
              </a:buClr>
              <a:buFont typeface="Wingdings" pitchFamily="2"/>
              <a:buChar char="§"/>
            </a:pPr>
            <a:r>
              <a:rPr lang="ru-RU" sz="1400"/>
              <a:t>Multi-task</a:t>
            </a:r>
          </a:p>
          <a:p>
            <a:pPr marL="144146" lvl="0" indent="-144146">
              <a:buClr>
                <a:srgbClr val="FF0053"/>
              </a:buClr>
              <a:buFont typeface="Wingdings" pitchFamily="2"/>
              <a:buChar char="§"/>
            </a:pPr>
            <a:r>
              <a:rPr lang="ru-RU" sz="1400"/>
              <a:t>@ke8aa</a:t>
            </a:r>
          </a:p>
          <a:p>
            <a:pPr marL="144146" lvl="0" indent="-144146">
              <a:buClr>
                <a:srgbClr val="FF0053"/>
              </a:buClr>
              <a:buFont typeface="Wingdings" pitchFamily="2"/>
              <a:buChar char="§"/>
            </a:pPr>
            <a:r>
              <a:rPr lang="ru-RU" sz="1400"/>
              <a:t>+7 928 146 5357</a:t>
            </a:r>
          </a:p>
          <a:p>
            <a:pPr marL="144146" lvl="0" indent="-144146">
              <a:buClr>
                <a:srgbClr val="FF0053"/>
              </a:buClr>
              <a:buFont typeface="Wingdings" pitchFamily="2"/>
              <a:buChar char="§"/>
            </a:pPr>
            <a:endParaRPr lang="ru-RU" sz="1400"/>
          </a:p>
        </p:txBody>
      </p:sp>
      <p:pic>
        <p:nvPicPr>
          <p:cNvPr id="19" name="Picture 4" descr="A purple emblem with two eagles and swords&#10;&#10;AI-generated content may be incorrect.">
            <a:extLst>
              <a:ext uri="{FF2B5EF4-FFF2-40B4-BE49-F238E27FC236}">
                <a16:creationId xmlns:a16="http://schemas.microsoft.com/office/drawing/2014/main" id="{94FC35E3-1D58-C3A5-D2C6-A64AF628AE2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8032" y="281168"/>
            <a:ext cx="316062" cy="28377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0" name="Рисунок 23">
            <a:extLst>
              <a:ext uri="{FF2B5EF4-FFF2-40B4-BE49-F238E27FC236}">
                <a16:creationId xmlns:a16="http://schemas.microsoft.com/office/drawing/2014/main" id="{CE119173-AA45-FFB5-149D-180CC527EF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2192" y="709812"/>
            <a:ext cx="1907612" cy="244257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1" name="Рисунок 24">
            <a:extLst>
              <a:ext uri="{FF2B5EF4-FFF2-40B4-BE49-F238E27FC236}">
                <a16:creationId xmlns:a16="http://schemas.microsoft.com/office/drawing/2014/main" id="{09E04404-5484-A802-5C23-78AFD7C4F387}"/>
              </a:ext>
            </a:extLst>
          </p:cNvPr>
          <p:cNvPicPr>
            <a:picLocks noChangeAspect="1"/>
          </p:cNvPicPr>
          <p:nvPr/>
        </p:nvPicPr>
        <p:blipFill>
          <a:blip r:embed="rId6"/>
          <a:srcRect r="1420" b="24847"/>
          <a:stretch>
            <a:fillRect/>
          </a:stretch>
        </p:blipFill>
        <p:spPr>
          <a:xfrm>
            <a:off x="665134" y="1018321"/>
            <a:ext cx="1986186" cy="2130149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2" name="Рисунок 25" descr="Изображение выглядит как Человеческое лицо, человек, одежда, ошейник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694CC8B5-1F18-7BA3-E989-54AA9F8B1AB6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r="-2439" b="6393"/>
          <a:stretch>
            <a:fillRect/>
          </a:stretch>
        </p:blipFill>
        <p:spPr>
          <a:xfrm>
            <a:off x="2940116" y="1013429"/>
            <a:ext cx="1980709" cy="2128302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3" name="Рисунок 26">
            <a:extLst>
              <a:ext uri="{FF2B5EF4-FFF2-40B4-BE49-F238E27FC236}">
                <a16:creationId xmlns:a16="http://schemas.microsoft.com/office/drawing/2014/main" id="{DB3ECFD8-5858-2B91-214F-28B9DDD11A52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r="-235" b="6393"/>
          <a:stretch>
            <a:fillRect/>
          </a:stretch>
        </p:blipFill>
        <p:spPr>
          <a:xfrm>
            <a:off x="9547680" y="891485"/>
            <a:ext cx="1974555" cy="2246680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24" name="Рисунок 1" descr="Изображение выглядит как Человеческое лицо, человек, одежда, Подбородок&#10;&#10;Содержимое, созданное искусственным интеллектом, может быть неверным.">
            <a:extLst>
              <a:ext uri="{FF2B5EF4-FFF2-40B4-BE49-F238E27FC236}">
                <a16:creationId xmlns:a16="http://schemas.microsoft.com/office/drawing/2014/main" id="{8359F0A5-A33C-C3CA-1B34-D75976EA128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296153" y="1724028"/>
            <a:ext cx="1885950" cy="1419221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09"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7">
            <a:extLst>
              <a:ext uri="{FF2B5EF4-FFF2-40B4-BE49-F238E27FC236}">
                <a16:creationId xmlns:a16="http://schemas.microsoft.com/office/drawing/2014/main" id="{4C20F8F1-1538-7D1A-3C8A-64FFD45062FF}"/>
              </a:ext>
            </a:extLst>
          </p:cNvPr>
          <p:cNvSpPr txBox="1"/>
          <p:nvPr/>
        </p:nvSpPr>
        <p:spPr>
          <a:xfrm>
            <a:off x="11413504" y="6356360"/>
            <a:ext cx="559119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40196387-3163-4E43-9978-B6ED43D771BB}" type="slidenum">
              <a:t>4</a:t>
            </a:fld>
            <a:endParaRPr lang="ru-RU" sz="1200" b="0" i="0" u="none" strike="noStrike" kern="1200" cap="none" spc="0" baseline="0">
              <a:solidFill>
                <a:srgbClr val="F2F2F2"/>
              </a:solidFill>
              <a:uFillTx/>
              <a:latin typeface="Montserrat"/>
            </a:endParaRPr>
          </a:p>
        </p:txBody>
      </p:sp>
      <p:sp>
        <p:nvSpPr>
          <p:cNvPr id="3" name="Заголовок 6">
            <a:extLst>
              <a:ext uri="{FF2B5EF4-FFF2-40B4-BE49-F238E27FC236}">
                <a16:creationId xmlns:a16="http://schemas.microsoft.com/office/drawing/2014/main" id="{6D1778E1-13F8-98C6-84B6-0AE875FECB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71209" y="449784"/>
            <a:ext cx="9862736" cy="376138"/>
          </a:xfrm>
        </p:spPr>
        <p:txBody>
          <a:bodyPr/>
          <a:lstStyle/>
          <a:p>
            <a:pPr lvl="0"/>
            <a:r>
              <a:rPr lang="ru-RU"/>
              <a:t>С</a:t>
            </a:r>
            <a:r>
              <a:rPr lang="en-US"/>
              <a:t>YBERPATRIOTS</a:t>
            </a:r>
            <a:endParaRPr lang="ru-RU"/>
          </a:p>
        </p:txBody>
      </p:sp>
      <p:sp>
        <p:nvSpPr>
          <p:cNvPr id="4" name="Текст 8">
            <a:extLst>
              <a:ext uri="{FF2B5EF4-FFF2-40B4-BE49-F238E27FC236}">
                <a16:creationId xmlns:a16="http://schemas.microsoft.com/office/drawing/2014/main" id="{80B4D163-9A7D-C3DD-AD52-4C2FCFF3CED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30988" y="1775069"/>
            <a:ext cx="4692517" cy="1381941"/>
          </a:xfrm>
        </p:spPr>
        <p:txBody>
          <a:bodyPr anchorCtr="1">
            <a:normAutofit fontScale="92500" lnSpcReduction="10000"/>
          </a:bodyPr>
          <a:lstStyle/>
          <a:p>
            <a:pPr marL="0" lvl="0" indent="0" algn="ctr">
              <a:buNone/>
            </a:pPr>
            <a:r>
              <a:rPr lang="ru-RU" sz="1400"/>
              <a:t>Мы курсанты ПВИ ВНГ РФ. Каждый пришёл со своим характером и интересами, но вместе мы нашли общее — стремление к саморазвитию, знаниям  и взаимовыручке. Подготовка закалила нас и научила работать как единое целое. Идея участия в конкурсе сплотила нас ещё сильнее: сегодня мы — команда, которая готова поддерживать друг друга и идти к общей цели.</a:t>
            </a:r>
          </a:p>
        </p:txBody>
      </p:sp>
      <p:sp>
        <p:nvSpPr>
          <p:cNvPr id="5" name="Прямоугольник с двумя учесеченными противолежащими углами 34">
            <a:extLst>
              <a:ext uri="{FF2B5EF4-FFF2-40B4-BE49-F238E27FC236}">
                <a16:creationId xmlns:a16="http://schemas.microsoft.com/office/drawing/2014/main" id="{0E0685B5-1E05-C318-EC11-31C6A81F9697}"/>
              </a:ext>
            </a:extLst>
          </p:cNvPr>
          <p:cNvSpPr/>
          <p:nvPr/>
        </p:nvSpPr>
        <p:spPr>
          <a:xfrm>
            <a:off x="643335" y="1020570"/>
            <a:ext cx="5221553" cy="2581698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7966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*/ f25 f3 1"/>
              <a:gd name="f27" fmla="*/ f25 f4 1"/>
              <a:gd name="f28" fmla="*/ f26 1 100000"/>
              <a:gd name="f29" fmla="*/ f27 1 100000"/>
              <a:gd name="f30" fmla="+- f18 0 f28"/>
              <a:gd name="f31" fmla="+- f19 0 f28"/>
              <a:gd name="f32" fmla="+- f18 0 f29"/>
              <a:gd name="f33" fmla="+- f19 0 f29"/>
              <a:gd name="f34" fmla="+- f28 0 f29"/>
              <a:gd name="f35" fmla="*/ f28 f15 1"/>
              <a:gd name="f36" fmla="*/ f29 f15 1"/>
              <a:gd name="f37" fmla="?: f34 f28 f29"/>
              <a:gd name="f38" fmla="*/ f32 f15 1"/>
              <a:gd name="f39" fmla="*/ f31 f15 1"/>
              <a:gd name="f40" fmla="*/ f30 f15 1"/>
              <a:gd name="f41" fmla="*/ f33 f15 1"/>
              <a:gd name="f42" fmla="*/ f37 1 2"/>
              <a:gd name="f43" fmla="+- f18 0 f42"/>
              <a:gd name="f44" fmla="+- f19 0 f42"/>
              <a:gd name="f45" fmla="*/ f42 f15 1"/>
              <a:gd name="f46" fmla="*/ f43 f15 1"/>
              <a:gd name="f47" fmla="*/ f4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5" t="f45" r="f46" b="f47"/>
            <a:pathLst>
              <a:path>
                <a:moveTo>
                  <a:pt x="f35" y="f20"/>
                </a:moveTo>
                <a:lnTo>
                  <a:pt x="f38" y="f20"/>
                </a:lnTo>
                <a:lnTo>
                  <a:pt x="f23" y="f36"/>
                </a:lnTo>
                <a:lnTo>
                  <a:pt x="f23" y="f39"/>
                </a:lnTo>
                <a:lnTo>
                  <a:pt x="f40" y="f24"/>
                </a:lnTo>
                <a:lnTo>
                  <a:pt x="f36" y="f24"/>
                </a:lnTo>
                <a:lnTo>
                  <a:pt x="f20" y="f41"/>
                </a:lnTo>
                <a:lnTo>
                  <a:pt x="f20" y="f35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1" i="0" u="none" strike="noStrike" kern="1200" cap="none" spc="0" baseline="0">
              <a:solidFill>
                <a:srgbClr val="FFD6E3"/>
              </a:solidFill>
              <a:uFillTx/>
              <a:latin typeface="Montserrat"/>
            </a:endParaRPr>
          </a:p>
        </p:txBody>
      </p:sp>
      <p:sp>
        <p:nvSpPr>
          <p:cNvPr id="6" name="Текст 8">
            <a:extLst>
              <a:ext uri="{FF2B5EF4-FFF2-40B4-BE49-F238E27FC236}">
                <a16:creationId xmlns:a16="http://schemas.microsoft.com/office/drawing/2014/main" id="{EC545DA5-ABE7-4192-C956-B0B4334C40FA}"/>
              </a:ext>
            </a:extLst>
          </p:cNvPr>
          <p:cNvSpPr txBox="1"/>
          <p:nvPr/>
        </p:nvSpPr>
        <p:spPr>
          <a:xfrm>
            <a:off x="1558338" y="1279647"/>
            <a:ext cx="2990170" cy="353936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normAutofit/>
          </a:bodyPr>
          <a:lstStyle/>
          <a:p>
            <a:pPr marL="0" marR="0" lvl="0" indent="0" algn="ctr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400" b="1" i="0" u="none" strike="noStrike" kern="1200" cap="none" spc="0" baseline="0">
                <a:solidFill>
                  <a:srgbClr val="FFD6E3"/>
                </a:solidFill>
                <a:uFillTx/>
                <a:latin typeface="Montserrat"/>
              </a:rPr>
              <a:t>Краткая история команды:</a:t>
            </a:r>
          </a:p>
        </p:txBody>
      </p:sp>
      <p:sp>
        <p:nvSpPr>
          <p:cNvPr id="7" name="Прямоугольник с двумя учесеченными противолежащими углами 38">
            <a:extLst>
              <a:ext uri="{FF2B5EF4-FFF2-40B4-BE49-F238E27FC236}">
                <a16:creationId xmlns:a16="http://schemas.microsoft.com/office/drawing/2014/main" id="{DF3B25F9-35BC-9F58-4405-F9867B391E6E}"/>
              </a:ext>
            </a:extLst>
          </p:cNvPr>
          <p:cNvSpPr/>
          <p:nvPr/>
        </p:nvSpPr>
        <p:spPr>
          <a:xfrm>
            <a:off x="371209" y="3936162"/>
            <a:ext cx="11485824" cy="2264612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5972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*/ f25 f3 1"/>
              <a:gd name="f27" fmla="*/ f25 f4 1"/>
              <a:gd name="f28" fmla="*/ f26 1 100000"/>
              <a:gd name="f29" fmla="*/ f27 1 100000"/>
              <a:gd name="f30" fmla="+- f18 0 f28"/>
              <a:gd name="f31" fmla="+- f19 0 f28"/>
              <a:gd name="f32" fmla="+- f18 0 f29"/>
              <a:gd name="f33" fmla="+- f19 0 f29"/>
              <a:gd name="f34" fmla="+- f28 0 f29"/>
              <a:gd name="f35" fmla="*/ f28 f15 1"/>
              <a:gd name="f36" fmla="*/ f29 f15 1"/>
              <a:gd name="f37" fmla="?: f34 f28 f29"/>
              <a:gd name="f38" fmla="*/ f32 f15 1"/>
              <a:gd name="f39" fmla="*/ f31 f15 1"/>
              <a:gd name="f40" fmla="*/ f30 f15 1"/>
              <a:gd name="f41" fmla="*/ f33 f15 1"/>
              <a:gd name="f42" fmla="*/ f37 1 2"/>
              <a:gd name="f43" fmla="+- f18 0 f42"/>
              <a:gd name="f44" fmla="+- f19 0 f42"/>
              <a:gd name="f45" fmla="*/ f42 f15 1"/>
              <a:gd name="f46" fmla="*/ f43 f15 1"/>
              <a:gd name="f47" fmla="*/ f4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5" t="f45" r="f46" b="f47"/>
            <a:pathLst>
              <a:path>
                <a:moveTo>
                  <a:pt x="f35" y="f20"/>
                </a:moveTo>
                <a:lnTo>
                  <a:pt x="f38" y="f20"/>
                </a:lnTo>
                <a:lnTo>
                  <a:pt x="f23" y="f36"/>
                </a:lnTo>
                <a:lnTo>
                  <a:pt x="f23" y="f39"/>
                </a:lnTo>
                <a:lnTo>
                  <a:pt x="f40" y="f24"/>
                </a:lnTo>
                <a:lnTo>
                  <a:pt x="f36" y="f24"/>
                </a:lnTo>
                <a:lnTo>
                  <a:pt x="f20" y="f41"/>
                </a:lnTo>
                <a:lnTo>
                  <a:pt x="f20" y="f35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1" i="0" u="none" strike="noStrike" kern="1200" cap="none" spc="0" baseline="0">
              <a:solidFill>
                <a:srgbClr val="FFD6E3"/>
              </a:solidFill>
              <a:uFillTx/>
              <a:latin typeface="Montserrat"/>
            </a:endParaRPr>
          </a:p>
        </p:txBody>
      </p:sp>
      <p:sp>
        <p:nvSpPr>
          <p:cNvPr id="8" name="Текст 8">
            <a:extLst>
              <a:ext uri="{FF2B5EF4-FFF2-40B4-BE49-F238E27FC236}">
                <a16:creationId xmlns:a16="http://schemas.microsoft.com/office/drawing/2014/main" id="{EACDA20F-281A-8E12-D487-5B23119D7943}"/>
              </a:ext>
            </a:extLst>
          </p:cNvPr>
          <p:cNvSpPr txBox="1"/>
          <p:nvPr/>
        </p:nvSpPr>
        <p:spPr>
          <a:xfrm>
            <a:off x="2469574" y="4905563"/>
            <a:ext cx="7318747" cy="1055363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400" b="0" i="0" u="none" strike="noStrike" kern="1200" cap="none" spc="0" baseline="0">
                <a:solidFill>
                  <a:srgbClr val="F2F2F2"/>
                </a:solidFill>
                <a:uFillTx/>
                <a:latin typeface="Montserrat"/>
                <a:ea typeface="Montserrat"/>
                <a:cs typeface="Montserrat"/>
              </a:rPr>
              <a:t>Работа с миллионами точек потребовала LOD и тайловой подгрузки. Интеграция ML с ручными правками осложнялась совмещением масок. Дополнительно возникали конфликты шейдеров и задачи оптимизации рендера в Three.js, а также поиск баланса между удобством инструментов и производительностью.</a:t>
            </a:r>
          </a:p>
        </p:txBody>
      </p:sp>
      <p:sp>
        <p:nvSpPr>
          <p:cNvPr id="9" name="Текст 8">
            <a:extLst>
              <a:ext uri="{FF2B5EF4-FFF2-40B4-BE49-F238E27FC236}">
                <a16:creationId xmlns:a16="http://schemas.microsoft.com/office/drawing/2014/main" id="{416168C8-0694-7038-D39B-911E065D94E3}"/>
              </a:ext>
            </a:extLst>
          </p:cNvPr>
          <p:cNvSpPr txBox="1"/>
          <p:nvPr/>
        </p:nvSpPr>
        <p:spPr>
          <a:xfrm>
            <a:off x="716688" y="4176037"/>
            <a:ext cx="10824520" cy="567778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normAutofit/>
          </a:bodyPr>
          <a:lstStyle/>
          <a:p>
            <a:pPr marL="0" marR="0" lvl="0" indent="0" algn="ctr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400" b="1" i="0" u="none" strike="noStrike" kern="1200" cap="none" spc="0" baseline="0">
                <a:solidFill>
                  <a:srgbClr val="FFD6E3"/>
                </a:solidFill>
                <a:uFillTx/>
                <a:latin typeface="Montserrat"/>
              </a:rPr>
              <a:t>С какими основными сложностями или вызовами </a:t>
            </a:r>
          </a:p>
          <a:p>
            <a:pPr marL="0" marR="0" lvl="0" indent="0" algn="ctr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400" b="1" i="0" u="none" strike="noStrike" kern="1200" cap="none" spc="0" baseline="0">
                <a:solidFill>
                  <a:srgbClr val="FFD6E3"/>
                </a:solidFill>
                <a:uFillTx/>
                <a:latin typeface="Montserrat"/>
              </a:rPr>
              <a:t>вы столкнулись и как их преодолели?</a:t>
            </a:r>
          </a:p>
        </p:txBody>
      </p:sp>
      <p:sp>
        <p:nvSpPr>
          <p:cNvPr id="10" name="Прямоугольник с двумя учесеченными противолежащими углами 41">
            <a:extLst>
              <a:ext uri="{FF2B5EF4-FFF2-40B4-BE49-F238E27FC236}">
                <a16:creationId xmlns:a16="http://schemas.microsoft.com/office/drawing/2014/main" id="{6DE836B3-F1CE-E777-FF94-6CE7BB3E1D90}"/>
              </a:ext>
            </a:extLst>
          </p:cNvPr>
          <p:cNvSpPr/>
          <p:nvPr/>
        </p:nvSpPr>
        <p:spPr>
          <a:xfrm>
            <a:off x="6210303" y="1015998"/>
            <a:ext cx="5761040" cy="2581698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5972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*/ f25 f3 1"/>
              <a:gd name="f27" fmla="*/ f25 f4 1"/>
              <a:gd name="f28" fmla="*/ f26 1 100000"/>
              <a:gd name="f29" fmla="*/ f27 1 100000"/>
              <a:gd name="f30" fmla="+- f18 0 f28"/>
              <a:gd name="f31" fmla="+- f19 0 f28"/>
              <a:gd name="f32" fmla="+- f18 0 f29"/>
              <a:gd name="f33" fmla="+- f19 0 f29"/>
              <a:gd name="f34" fmla="+- f28 0 f29"/>
              <a:gd name="f35" fmla="*/ f28 f15 1"/>
              <a:gd name="f36" fmla="*/ f29 f15 1"/>
              <a:gd name="f37" fmla="?: f34 f28 f29"/>
              <a:gd name="f38" fmla="*/ f32 f15 1"/>
              <a:gd name="f39" fmla="*/ f31 f15 1"/>
              <a:gd name="f40" fmla="*/ f30 f15 1"/>
              <a:gd name="f41" fmla="*/ f33 f15 1"/>
              <a:gd name="f42" fmla="*/ f37 1 2"/>
              <a:gd name="f43" fmla="+- f18 0 f42"/>
              <a:gd name="f44" fmla="+- f19 0 f42"/>
              <a:gd name="f45" fmla="*/ f42 f15 1"/>
              <a:gd name="f46" fmla="*/ f43 f15 1"/>
              <a:gd name="f47" fmla="*/ f4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5" t="f45" r="f46" b="f47"/>
            <a:pathLst>
              <a:path>
                <a:moveTo>
                  <a:pt x="f35" y="f20"/>
                </a:moveTo>
                <a:lnTo>
                  <a:pt x="f38" y="f20"/>
                </a:lnTo>
                <a:lnTo>
                  <a:pt x="f23" y="f36"/>
                </a:lnTo>
                <a:lnTo>
                  <a:pt x="f23" y="f39"/>
                </a:lnTo>
                <a:lnTo>
                  <a:pt x="f40" y="f24"/>
                </a:lnTo>
                <a:lnTo>
                  <a:pt x="f36" y="f24"/>
                </a:lnTo>
                <a:lnTo>
                  <a:pt x="f20" y="f41"/>
                </a:lnTo>
                <a:lnTo>
                  <a:pt x="f20" y="f35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1" i="0" u="none" strike="noStrike" kern="1200" cap="none" spc="0" baseline="0">
              <a:solidFill>
                <a:srgbClr val="FFD6E3"/>
              </a:solidFill>
              <a:uFillTx/>
              <a:latin typeface="Montserrat"/>
            </a:endParaRPr>
          </a:p>
        </p:txBody>
      </p:sp>
      <p:sp>
        <p:nvSpPr>
          <p:cNvPr id="11" name="Текст 8">
            <a:extLst>
              <a:ext uri="{FF2B5EF4-FFF2-40B4-BE49-F238E27FC236}">
                <a16:creationId xmlns:a16="http://schemas.microsoft.com/office/drawing/2014/main" id="{77735E9A-191E-B3C7-E479-F50A039364EF}"/>
              </a:ext>
            </a:extLst>
          </p:cNvPr>
          <p:cNvSpPr txBox="1"/>
          <p:nvPr/>
        </p:nvSpPr>
        <p:spPr>
          <a:xfrm>
            <a:off x="6474784" y="1772152"/>
            <a:ext cx="4945568" cy="1383331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normAutofit fontScale="85000" lnSpcReduction="20000"/>
          </a:bodyPr>
          <a:lstStyle/>
          <a:p>
            <a:pPr marL="0" marR="0" lvl="0" indent="0" algn="ctr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400" b="0" i="0" u="none" strike="noStrike" kern="1200" cap="none" spc="0" baseline="0">
                <a:solidFill>
                  <a:srgbClr val="F2F2F2"/>
                </a:solidFill>
                <a:uFillTx/>
                <a:latin typeface="Montserrat"/>
                <a:ea typeface="Montserrat"/>
                <a:cs typeface="Montserrat"/>
              </a:rPr>
              <a:t>Мы выбрали работу с лидарными картами, потому что видим в них не только современные технологии, но и реальное практическое значение. Такие системы уже находят применение в геодезии, строительстве и беспилотной технике, а в будущем они могут стать основой для задач военной сферы — от планирования маршрутов до повышения безопасности подразделений. Для нас это возможность прикоснуться к инновациям и одновременно сделать шаг к тому, что будет востребовано в службе.</a:t>
            </a:r>
            <a:endParaRPr lang="ru-RU" sz="1400" b="0" i="0" u="none" strike="noStrike" kern="1200" cap="none" spc="0" baseline="0">
              <a:solidFill>
                <a:srgbClr val="F2F2F2"/>
              </a:solidFill>
              <a:uFillTx/>
              <a:latin typeface="Montserrat"/>
            </a:endParaRPr>
          </a:p>
        </p:txBody>
      </p:sp>
      <p:sp>
        <p:nvSpPr>
          <p:cNvPr id="12" name="Текст 8">
            <a:extLst>
              <a:ext uri="{FF2B5EF4-FFF2-40B4-BE49-F238E27FC236}">
                <a16:creationId xmlns:a16="http://schemas.microsoft.com/office/drawing/2014/main" id="{A1E7DC40-36F9-0D91-B9F2-65F750669945}"/>
              </a:ext>
            </a:extLst>
          </p:cNvPr>
          <p:cNvSpPr txBox="1"/>
          <p:nvPr/>
        </p:nvSpPr>
        <p:spPr>
          <a:xfrm>
            <a:off x="6163494" y="1243245"/>
            <a:ext cx="5629860" cy="528907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t" anchorCtr="1" compatLnSpc="1">
            <a:normAutofit/>
          </a:bodyPr>
          <a:lstStyle/>
          <a:p>
            <a:pPr marL="0" marR="0" lvl="0" indent="0" algn="ctr" defTabSz="578751" rtl="0" fontAlgn="auto" hangingPunct="1">
              <a:lnSpc>
                <a:spcPct val="90000"/>
              </a:lnSpc>
              <a:spcBef>
                <a:spcPts val="63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1400" b="1" i="0" u="none" strike="noStrike" kern="1200" cap="none" spc="0" baseline="0">
                <a:solidFill>
                  <a:srgbClr val="FFD6E3"/>
                </a:solidFill>
                <a:uFillTx/>
                <a:latin typeface="Montserrat"/>
              </a:rPr>
              <a:t>Почему вы выбрали именно эту задачу из предложенных на хакатоне?</a:t>
            </a:r>
          </a:p>
        </p:txBody>
      </p:sp>
      <p:pic>
        <p:nvPicPr>
          <p:cNvPr id="13" name="Picture 4" descr="A purple emblem with two eagles and swords&#10;&#10;AI-generated content may be incorrect.">
            <a:extLst>
              <a:ext uri="{FF2B5EF4-FFF2-40B4-BE49-F238E27FC236}">
                <a16:creationId xmlns:a16="http://schemas.microsoft.com/office/drawing/2014/main" id="{3D6A3AC8-2A05-1BF6-203F-A3FB026E03C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8032" y="281168"/>
            <a:ext cx="316062" cy="283774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2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12">
            <a:extLst>
              <a:ext uri="{FF2B5EF4-FFF2-40B4-BE49-F238E27FC236}">
                <a16:creationId xmlns:a16="http://schemas.microsoft.com/office/drawing/2014/main" id="{0926D7DE-FCB3-5570-AF99-8AF34D213F55}"/>
              </a:ext>
            </a:extLst>
          </p:cNvPr>
          <p:cNvSpPr txBox="1"/>
          <p:nvPr/>
        </p:nvSpPr>
        <p:spPr>
          <a:xfrm>
            <a:off x="11413504" y="6356360"/>
            <a:ext cx="559119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EA391091-A9CC-40B0-91BE-431B3552B673}" type="slidenum">
              <a:t>5</a:t>
            </a:fld>
            <a:endParaRPr lang="ru-RU" sz="1200" b="0" i="0" u="none" strike="noStrike" kern="1200" cap="none" spc="0" baseline="0">
              <a:solidFill>
                <a:srgbClr val="F2F2F2"/>
              </a:solidFill>
              <a:uFillTx/>
              <a:latin typeface="Montserrat"/>
            </a:endParaRPr>
          </a:p>
        </p:txBody>
      </p:sp>
      <p:sp>
        <p:nvSpPr>
          <p:cNvPr id="3" name="Текст 1">
            <a:extLst>
              <a:ext uri="{FF2B5EF4-FFF2-40B4-BE49-F238E27FC236}">
                <a16:creationId xmlns:a16="http://schemas.microsoft.com/office/drawing/2014/main" id="{AE1820A9-C751-DCCE-4295-56ED6C7B335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46072" y="1458074"/>
            <a:ext cx="2526075" cy="1476682"/>
          </a:xfrm>
        </p:spPr>
        <p:txBody>
          <a:bodyPr>
            <a:noAutofit/>
          </a:bodyPr>
          <a:lstStyle/>
          <a:p>
            <a:pPr marL="144146" lvl="0" indent="-144146"/>
            <a:r>
              <a:rPr lang="ru-RU" sz="1600" b="1">
                <a:solidFill>
                  <a:srgbClr val="FFD6E3"/>
                </a:solidFill>
              </a:rPr>
              <a:t>Структурирование данных</a:t>
            </a:r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22FDBF2E-1765-EBC4-CE5D-42E32F3FE524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46072" y="1918850"/>
            <a:ext cx="2526075" cy="1120688"/>
          </a:xfrm>
        </p:spPr>
        <p:txBody>
          <a:bodyPr/>
          <a:lstStyle/>
          <a:p>
            <a:pPr marL="144146" lvl="0" indent="-144146"/>
            <a:r>
              <a:rPr lang="ru-RU" sz="1400"/>
              <a:t>Присваиваем стабильные </a:t>
            </a:r>
            <a:r>
              <a:rPr lang="ru-RU" sz="1400">
                <a:latin typeface="Consolas"/>
              </a:rPr>
              <a:t>pointId</a:t>
            </a:r>
            <a:r>
              <a:rPr lang="ru-RU" sz="1400"/>
              <a:t>, бьём облако на тайлы и уровни LOD для быстрых выборок.</a:t>
            </a:r>
          </a:p>
        </p:txBody>
      </p:sp>
      <p:sp>
        <p:nvSpPr>
          <p:cNvPr id="5" name="Текст 3">
            <a:extLst>
              <a:ext uri="{FF2B5EF4-FFF2-40B4-BE49-F238E27FC236}">
                <a16:creationId xmlns:a16="http://schemas.microsoft.com/office/drawing/2014/main" id="{F74A3562-C51B-0382-30F7-A749938F393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32960" y="1458074"/>
            <a:ext cx="2526075" cy="1476682"/>
          </a:xfrm>
        </p:spPr>
        <p:txBody>
          <a:bodyPr>
            <a:noAutofit/>
          </a:bodyPr>
          <a:lstStyle/>
          <a:p>
            <a:pPr marL="144146" lvl="0" indent="-144146"/>
            <a:r>
              <a:rPr lang="ru-RU" sz="1600" b="1">
                <a:solidFill>
                  <a:srgbClr val="FFD6E3"/>
                </a:solidFill>
              </a:rPr>
              <a:t>Ручная обработка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03721FBC-BE82-5658-B83A-2AC2D54D05C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832960" y="1814078"/>
            <a:ext cx="2526075" cy="1120688"/>
          </a:xfrm>
        </p:spPr>
        <p:txBody>
          <a:bodyPr/>
          <a:lstStyle/>
          <a:p>
            <a:pPr marL="144146" lvl="0" indent="-144146"/>
            <a:r>
              <a:rPr lang="ru-RU" sz="1400"/>
              <a:t>Использование инструментов редактора для удаления артефактов  </a:t>
            </a:r>
          </a:p>
        </p:txBody>
      </p:sp>
      <p:sp>
        <p:nvSpPr>
          <p:cNvPr id="7" name="Текст 5">
            <a:extLst>
              <a:ext uri="{FF2B5EF4-FFF2-40B4-BE49-F238E27FC236}">
                <a16:creationId xmlns:a16="http://schemas.microsoft.com/office/drawing/2014/main" id="{C5D13D99-943D-D931-68DB-9460D064D51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330857" y="1458074"/>
            <a:ext cx="2526075" cy="1476682"/>
          </a:xfrm>
        </p:spPr>
        <p:txBody>
          <a:bodyPr>
            <a:noAutofit/>
          </a:bodyPr>
          <a:lstStyle/>
          <a:p>
            <a:pPr marL="144146" lvl="0" indent="-144146"/>
            <a:r>
              <a:rPr lang="ru-RU" sz="1600" b="1">
                <a:solidFill>
                  <a:srgbClr val="FFD6E3"/>
                </a:solidFill>
              </a:rPr>
              <a:t>Экспорт</a:t>
            </a:r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19D08A88-8CC2-9481-46E9-658114302A17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9330857" y="1814078"/>
            <a:ext cx="2526075" cy="1120688"/>
          </a:xfrm>
        </p:spPr>
        <p:txBody>
          <a:bodyPr>
            <a:normAutofit lnSpcReduction="10000"/>
          </a:bodyPr>
          <a:lstStyle/>
          <a:p>
            <a:pPr marL="144146" lvl="0" indent="-144146"/>
            <a:r>
              <a:rPr lang="ru-RU" sz="1400"/>
              <a:t>Сборка исходного датасета и изменений сессий. Применяем маски/диффы и сохраняем в PCD или sidecar.</a:t>
            </a:r>
          </a:p>
        </p:txBody>
      </p:sp>
      <p:sp>
        <p:nvSpPr>
          <p:cNvPr id="9" name="Текст 7">
            <a:extLst>
              <a:ext uri="{FF2B5EF4-FFF2-40B4-BE49-F238E27FC236}">
                <a16:creationId xmlns:a16="http://schemas.microsoft.com/office/drawing/2014/main" id="{CF7FFF1C-A80A-CD4B-43C1-B2F05C1375BC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593512" y="4791291"/>
            <a:ext cx="2526075" cy="1476682"/>
          </a:xfrm>
        </p:spPr>
        <p:txBody>
          <a:bodyPr>
            <a:noAutofit/>
          </a:bodyPr>
          <a:lstStyle/>
          <a:p>
            <a:pPr marL="144146" lvl="0" indent="-144146"/>
            <a:r>
              <a:rPr lang="ru-RU" sz="1600" b="1">
                <a:solidFill>
                  <a:srgbClr val="FFD6E3"/>
                </a:solidFill>
              </a:rPr>
              <a:t>ML обработка</a:t>
            </a:r>
          </a:p>
          <a:p>
            <a:pPr marL="144146" lvl="0" indent="-144146"/>
            <a:endParaRPr lang="ru-RU" sz="1600">
              <a:solidFill>
                <a:srgbClr val="FFD6E3"/>
              </a:solidFill>
            </a:endParaRPr>
          </a:p>
        </p:txBody>
      </p:sp>
      <p:sp>
        <p:nvSpPr>
          <p:cNvPr id="10" name="Текст 8">
            <a:extLst>
              <a:ext uri="{FF2B5EF4-FFF2-40B4-BE49-F238E27FC236}">
                <a16:creationId xmlns:a16="http://schemas.microsoft.com/office/drawing/2014/main" id="{0205EA2E-3A09-E8BB-438A-28848E314886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2593512" y="5147294"/>
            <a:ext cx="2526075" cy="1120688"/>
          </a:xfrm>
        </p:spPr>
        <p:txBody>
          <a:bodyPr/>
          <a:lstStyle/>
          <a:p>
            <a:pPr marL="144146" lvl="0" indent="-144146"/>
            <a:r>
              <a:rPr lang="ru-RU" sz="1400"/>
              <a:t>Первичная обработка датасета AI моделью </a:t>
            </a:r>
          </a:p>
        </p:txBody>
      </p:sp>
      <p:sp>
        <p:nvSpPr>
          <p:cNvPr id="11" name="Текст 9">
            <a:extLst>
              <a:ext uri="{FF2B5EF4-FFF2-40B4-BE49-F238E27FC236}">
                <a16:creationId xmlns:a16="http://schemas.microsoft.com/office/drawing/2014/main" id="{648FAF2A-A91F-B733-592E-F0965C550B7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080400" y="4791291"/>
            <a:ext cx="2526075" cy="1476682"/>
          </a:xfrm>
        </p:spPr>
        <p:txBody>
          <a:bodyPr>
            <a:noAutofit/>
          </a:bodyPr>
          <a:lstStyle/>
          <a:p>
            <a:pPr marL="144146" lvl="0" indent="-144146"/>
            <a:r>
              <a:rPr lang="ru-RU" sz="1600" b="1">
                <a:solidFill>
                  <a:srgbClr val="FFD6E3"/>
                </a:solidFill>
              </a:rPr>
              <a:t>Работа с сессиями</a:t>
            </a:r>
          </a:p>
        </p:txBody>
      </p:sp>
      <p:sp>
        <p:nvSpPr>
          <p:cNvPr id="12" name="Текст 10">
            <a:extLst>
              <a:ext uri="{FF2B5EF4-FFF2-40B4-BE49-F238E27FC236}">
                <a16:creationId xmlns:a16="http://schemas.microsoft.com/office/drawing/2014/main" id="{DAFAE94E-38CB-D661-A9BA-A09BC5E1439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080400" y="5147294"/>
            <a:ext cx="2526075" cy="1120688"/>
          </a:xfrm>
        </p:spPr>
        <p:txBody>
          <a:bodyPr/>
          <a:lstStyle/>
          <a:p>
            <a:pPr marL="144146" lvl="0" indent="-144146"/>
            <a:r>
              <a:rPr lang="ru-RU" sz="1400"/>
              <a:t>Все изменения записываются в базу данных сессий где хранятся изменения каждого тайла </a:t>
            </a:r>
          </a:p>
        </p:txBody>
      </p:sp>
      <p:sp>
        <p:nvSpPr>
          <p:cNvPr id="13" name="Заголовок 11">
            <a:extLst>
              <a:ext uri="{FF2B5EF4-FFF2-40B4-BE49-F238E27FC236}">
                <a16:creationId xmlns:a16="http://schemas.microsoft.com/office/drawing/2014/main" id="{51C9D2C1-E8CC-7D7A-AD75-8BC0D7F83260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ru-RU" sz="1950">
                <a:cs typeface="Amatic SC"/>
              </a:rPr>
              <a:t>Подробное описание решения</a:t>
            </a:r>
            <a:endParaRPr lang="ru-RU" sz="1950"/>
          </a:p>
        </p:txBody>
      </p:sp>
      <p:cxnSp>
        <p:nvCxnSpPr>
          <p:cNvPr id="14" name="Прямая соединительная линия 33">
            <a:extLst>
              <a:ext uri="{FF2B5EF4-FFF2-40B4-BE49-F238E27FC236}">
                <a16:creationId xmlns:a16="http://schemas.microsoft.com/office/drawing/2014/main" id="{EDB13CE2-BFE5-2A3D-92AA-3680738D694C}"/>
              </a:ext>
            </a:extLst>
          </p:cNvPr>
          <p:cNvCxnSpPr/>
          <p:nvPr/>
        </p:nvCxnSpPr>
        <p:spPr>
          <a:xfrm>
            <a:off x="2065940" y="3860221"/>
            <a:ext cx="1332546" cy="0"/>
          </a:xfrm>
          <a:prstGeom prst="straightConnector1">
            <a:avLst/>
          </a:prstGeom>
          <a:noFill/>
          <a:ln w="25402" cap="flat">
            <a:solidFill>
              <a:srgbClr val="FFFFFF"/>
            </a:solidFill>
            <a:prstDash val="solid"/>
            <a:miter/>
          </a:ln>
        </p:spPr>
      </p:cxnSp>
      <p:cxnSp>
        <p:nvCxnSpPr>
          <p:cNvPr id="15" name="Прямая соединительная линия 34">
            <a:extLst>
              <a:ext uri="{FF2B5EF4-FFF2-40B4-BE49-F238E27FC236}">
                <a16:creationId xmlns:a16="http://schemas.microsoft.com/office/drawing/2014/main" id="{4ABC7C45-8D63-B6AE-6E6D-B91E5971BF38}"/>
              </a:ext>
            </a:extLst>
          </p:cNvPr>
          <p:cNvCxnSpPr/>
          <p:nvPr/>
        </p:nvCxnSpPr>
        <p:spPr>
          <a:xfrm>
            <a:off x="4312136" y="3862142"/>
            <a:ext cx="1332546" cy="0"/>
          </a:xfrm>
          <a:prstGeom prst="straightConnector1">
            <a:avLst/>
          </a:prstGeom>
          <a:noFill/>
          <a:ln w="25402" cap="flat">
            <a:solidFill>
              <a:srgbClr val="FFFFFF"/>
            </a:solidFill>
            <a:prstDash val="solid"/>
            <a:miter/>
          </a:ln>
        </p:spPr>
      </p:cxnSp>
      <p:cxnSp>
        <p:nvCxnSpPr>
          <p:cNvPr id="16" name="Прямая соединительная линия 35">
            <a:extLst>
              <a:ext uri="{FF2B5EF4-FFF2-40B4-BE49-F238E27FC236}">
                <a16:creationId xmlns:a16="http://schemas.microsoft.com/office/drawing/2014/main" id="{9912AE0C-D55E-716B-DE2F-F16323AF86B8}"/>
              </a:ext>
            </a:extLst>
          </p:cNvPr>
          <p:cNvCxnSpPr/>
          <p:nvPr/>
        </p:nvCxnSpPr>
        <p:spPr>
          <a:xfrm>
            <a:off x="6558332" y="3862142"/>
            <a:ext cx="1332546" cy="0"/>
          </a:xfrm>
          <a:prstGeom prst="straightConnector1">
            <a:avLst/>
          </a:prstGeom>
          <a:noFill/>
          <a:ln w="25402" cap="flat">
            <a:solidFill>
              <a:srgbClr val="FFFFFF"/>
            </a:solidFill>
            <a:prstDash val="solid"/>
            <a:miter/>
          </a:ln>
        </p:spPr>
      </p:cxnSp>
      <p:cxnSp>
        <p:nvCxnSpPr>
          <p:cNvPr id="17" name="Прямая соединительная линия 36">
            <a:extLst>
              <a:ext uri="{FF2B5EF4-FFF2-40B4-BE49-F238E27FC236}">
                <a16:creationId xmlns:a16="http://schemas.microsoft.com/office/drawing/2014/main" id="{1CB95DAD-6918-C6D9-E035-E290B4352A9C}"/>
              </a:ext>
            </a:extLst>
          </p:cNvPr>
          <p:cNvCxnSpPr/>
          <p:nvPr/>
        </p:nvCxnSpPr>
        <p:spPr>
          <a:xfrm>
            <a:off x="8780471" y="3862142"/>
            <a:ext cx="1332536" cy="0"/>
          </a:xfrm>
          <a:prstGeom prst="straightConnector1">
            <a:avLst/>
          </a:prstGeom>
          <a:noFill/>
          <a:ln w="25402" cap="flat">
            <a:solidFill>
              <a:srgbClr val="FFFFFF"/>
            </a:solidFill>
            <a:prstDash val="solid"/>
            <a:miter/>
          </a:ln>
        </p:spPr>
      </p:cxnSp>
      <p:cxnSp>
        <p:nvCxnSpPr>
          <p:cNvPr id="18" name="Прямая соединительная линия 37">
            <a:extLst>
              <a:ext uri="{FF2B5EF4-FFF2-40B4-BE49-F238E27FC236}">
                <a16:creationId xmlns:a16="http://schemas.microsoft.com/office/drawing/2014/main" id="{E3DD0EC2-6356-5425-1605-0424D09DA50A}"/>
              </a:ext>
            </a:extLst>
          </p:cNvPr>
          <p:cNvCxnSpPr/>
          <p:nvPr/>
        </p:nvCxnSpPr>
        <p:spPr>
          <a:xfrm>
            <a:off x="1609115" y="2934757"/>
            <a:ext cx="0" cy="573292"/>
          </a:xfrm>
          <a:prstGeom prst="straightConnector1">
            <a:avLst/>
          </a:prstGeom>
          <a:noFill/>
          <a:ln w="25402" cap="flat">
            <a:solidFill>
              <a:srgbClr val="FFFFFF"/>
            </a:solidFill>
            <a:prstDash val="solid"/>
            <a:miter/>
          </a:ln>
        </p:spPr>
      </p:cxnSp>
      <p:cxnSp>
        <p:nvCxnSpPr>
          <p:cNvPr id="19" name="Прямая соединительная линия 38">
            <a:extLst>
              <a:ext uri="{FF2B5EF4-FFF2-40B4-BE49-F238E27FC236}">
                <a16:creationId xmlns:a16="http://schemas.microsoft.com/office/drawing/2014/main" id="{EF9E0C37-E485-F358-EFB8-F23D709929AC}"/>
              </a:ext>
            </a:extLst>
          </p:cNvPr>
          <p:cNvCxnSpPr/>
          <p:nvPr/>
        </p:nvCxnSpPr>
        <p:spPr>
          <a:xfrm>
            <a:off x="3855311" y="4216225"/>
            <a:ext cx="1244" cy="575066"/>
          </a:xfrm>
          <a:prstGeom prst="straightConnector1">
            <a:avLst/>
          </a:prstGeom>
          <a:noFill/>
          <a:ln w="25402" cap="flat">
            <a:solidFill>
              <a:srgbClr val="FFFFFF"/>
            </a:solidFill>
            <a:prstDash val="solid"/>
            <a:miter/>
          </a:ln>
        </p:spPr>
      </p:cxnSp>
      <p:cxnSp>
        <p:nvCxnSpPr>
          <p:cNvPr id="20" name="Прямая соединительная линия 39">
            <a:extLst>
              <a:ext uri="{FF2B5EF4-FFF2-40B4-BE49-F238E27FC236}">
                <a16:creationId xmlns:a16="http://schemas.microsoft.com/office/drawing/2014/main" id="{105A51AB-E0D8-14F6-2883-5FEFAB948CA3}"/>
              </a:ext>
            </a:extLst>
          </p:cNvPr>
          <p:cNvCxnSpPr/>
          <p:nvPr/>
        </p:nvCxnSpPr>
        <p:spPr>
          <a:xfrm>
            <a:off x="6096003" y="2934757"/>
            <a:ext cx="5504" cy="573292"/>
          </a:xfrm>
          <a:prstGeom prst="straightConnector1">
            <a:avLst/>
          </a:prstGeom>
          <a:noFill/>
          <a:ln w="25402" cap="flat">
            <a:solidFill>
              <a:srgbClr val="FFFFFF"/>
            </a:solidFill>
            <a:prstDash val="solid"/>
            <a:miter/>
          </a:ln>
        </p:spPr>
      </p:cxnSp>
      <p:cxnSp>
        <p:nvCxnSpPr>
          <p:cNvPr id="21" name="Прямая соединительная линия 40">
            <a:extLst>
              <a:ext uri="{FF2B5EF4-FFF2-40B4-BE49-F238E27FC236}">
                <a16:creationId xmlns:a16="http://schemas.microsoft.com/office/drawing/2014/main" id="{F2FBCD2F-E012-7051-0050-7AE10A1AFE81}"/>
              </a:ext>
            </a:extLst>
          </p:cNvPr>
          <p:cNvCxnSpPr/>
          <p:nvPr/>
        </p:nvCxnSpPr>
        <p:spPr>
          <a:xfrm flipH="1">
            <a:off x="8343442" y="4216225"/>
            <a:ext cx="4261" cy="575066"/>
          </a:xfrm>
          <a:prstGeom prst="straightConnector1">
            <a:avLst/>
          </a:prstGeom>
          <a:noFill/>
          <a:ln w="25402" cap="flat">
            <a:solidFill>
              <a:srgbClr val="FFFFFF"/>
            </a:solidFill>
            <a:prstDash val="solid"/>
            <a:miter/>
          </a:ln>
        </p:spPr>
      </p:cxnSp>
      <p:cxnSp>
        <p:nvCxnSpPr>
          <p:cNvPr id="22" name="Прямая соединительная линия 41">
            <a:extLst>
              <a:ext uri="{FF2B5EF4-FFF2-40B4-BE49-F238E27FC236}">
                <a16:creationId xmlns:a16="http://schemas.microsoft.com/office/drawing/2014/main" id="{65E64AB5-7E9D-A529-334A-EF45470558C7}"/>
              </a:ext>
            </a:extLst>
          </p:cNvPr>
          <p:cNvCxnSpPr/>
          <p:nvPr/>
        </p:nvCxnSpPr>
        <p:spPr>
          <a:xfrm>
            <a:off x="10593900" y="2934757"/>
            <a:ext cx="0" cy="573292"/>
          </a:xfrm>
          <a:prstGeom prst="straightConnector1">
            <a:avLst/>
          </a:prstGeom>
          <a:noFill/>
          <a:ln w="25402" cap="flat">
            <a:solidFill>
              <a:srgbClr val="FFFFFF"/>
            </a:solidFill>
            <a:prstDash val="solid"/>
            <a:miter/>
          </a:ln>
        </p:spPr>
      </p:cxnSp>
      <p:sp>
        <p:nvSpPr>
          <p:cNvPr id="23" name="Прямоугольник с двумя учесеченными противолежащими углами 42">
            <a:extLst>
              <a:ext uri="{FF2B5EF4-FFF2-40B4-BE49-F238E27FC236}">
                <a16:creationId xmlns:a16="http://schemas.microsoft.com/office/drawing/2014/main" id="{B46C30E5-027A-3A43-E1D3-8891E645D85F}"/>
              </a:ext>
            </a:extLst>
          </p:cNvPr>
          <p:cNvSpPr/>
          <p:nvPr/>
        </p:nvSpPr>
        <p:spPr>
          <a:xfrm>
            <a:off x="1191124" y="3508049"/>
            <a:ext cx="874815" cy="708175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16667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*/ f25 f3 1"/>
              <a:gd name="f27" fmla="*/ f25 f4 1"/>
              <a:gd name="f28" fmla="*/ f26 1 100000"/>
              <a:gd name="f29" fmla="*/ f27 1 100000"/>
              <a:gd name="f30" fmla="+- f18 0 f28"/>
              <a:gd name="f31" fmla="+- f19 0 f28"/>
              <a:gd name="f32" fmla="+- f18 0 f29"/>
              <a:gd name="f33" fmla="+- f19 0 f29"/>
              <a:gd name="f34" fmla="+- f28 0 f29"/>
              <a:gd name="f35" fmla="*/ f28 f15 1"/>
              <a:gd name="f36" fmla="*/ f29 f15 1"/>
              <a:gd name="f37" fmla="?: f34 f28 f29"/>
              <a:gd name="f38" fmla="*/ f32 f15 1"/>
              <a:gd name="f39" fmla="*/ f31 f15 1"/>
              <a:gd name="f40" fmla="*/ f30 f15 1"/>
              <a:gd name="f41" fmla="*/ f33 f15 1"/>
              <a:gd name="f42" fmla="*/ f37 1 2"/>
              <a:gd name="f43" fmla="+- f18 0 f42"/>
              <a:gd name="f44" fmla="+- f19 0 f42"/>
              <a:gd name="f45" fmla="*/ f42 f15 1"/>
              <a:gd name="f46" fmla="*/ f43 f15 1"/>
              <a:gd name="f47" fmla="*/ f4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5" t="f45" r="f46" b="f47"/>
            <a:pathLst>
              <a:path>
                <a:moveTo>
                  <a:pt x="f35" y="f20"/>
                </a:moveTo>
                <a:lnTo>
                  <a:pt x="f38" y="f20"/>
                </a:lnTo>
                <a:lnTo>
                  <a:pt x="f23" y="f36"/>
                </a:lnTo>
                <a:lnTo>
                  <a:pt x="f23" y="f39"/>
                </a:lnTo>
                <a:lnTo>
                  <a:pt x="f40" y="f24"/>
                </a:lnTo>
                <a:lnTo>
                  <a:pt x="f36" y="f24"/>
                </a:lnTo>
                <a:lnTo>
                  <a:pt x="f20" y="f41"/>
                </a:lnTo>
                <a:lnTo>
                  <a:pt x="f20" y="f35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2400" b="1" i="0" u="none" strike="noStrike" kern="1200" cap="none" spc="0" baseline="0">
                <a:solidFill>
                  <a:srgbClr val="FFFFFF"/>
                </a:solidFill>
                <a:uFillTx/>
                <a:latin typeface="Montserrat"/>
              </a:rPr>
              <a:t>1</a:t>
            </a:r>
          </a:p>
        </p:txBody>
      </p:sp>
      <p:sp>
        <p:nvSpPr>
          <p:cNvPr id="24" name="Прямоугольник с двумя учесеченными противолежащими углами 43">
            <a:extLst>
              <a:ext uri="{FF2B5EF4-FFF2-40B4-BE49-F238E27FC236}">
                <a16:creationId xmlns:a16="http://schemas.microsoft.com/office/drawing/2014/main" id="{EEF4575D-AD00-FDE7-2124-0A55AAA90FB1}"/>
              </a:ext>
            </a:extLst>
          </p:cNvPr>
          <p:cNvSpPr/>
          <p:nvPr/>
        </p:nvSpPr>
        <p:spPr>
          <a:xfrm>
            <a:off x="3412394" y="3506138"/>
            <a:ext cx="874815" cy="708175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16667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*/ f25 f3 1"/>
              <a:gd name="f27" fmla="*/ f25 f4 1"/>
              <a:gd name="f28" fmla="*/ f26 1 100000"/>
              <a:gd name="f29" fmla="*/ f27 1 100000"/>
              <a:gd name="f30" fmla="+- f18 0 f28"/>
              <a:gd name="f31" fmla="+- f19 0 f28"/>
              <a:gd name="f32" fmla="+- f18 0 f29"/>
              <a:gd name="f33" fmla="+- f19 0 f29"/>
              <a:gd name="f34" fmla="+- f28 0 f29"/>
              <a:gd name="f35" fmla="*/ f28 f15 1"/>
              <a:gd name="f36" fmla="*/ f29 f15 1"/>
              <a:gd name="f37" fmla="?: f34 f28 f29"/>
              <a:gd name="f38" fmla="*/ f32 f15 1"/>
              <a:gd name="f39" fmla="*/ f31 f15 1"/>
              <a:gd name="f40" fmla="*/ f30 f15 1"/>
              <a:gd name="f41" fmla="*/ f33 f15 1"/>
              <a:gd name="f42" fmla="*/ f37 1 2"/>
              <a:gd name="f43" fmla="+- f18 0 f42"/>
              <a:gd name="f44" fmla="+- f19 0 f42"/>
              <a:gd name="f45" fmla="*/ f42 f15 1"/>
              <a:gd name="f46" fmla="*/ f43 f15 1"/>
              <a:gd name="f47" fmla="*/ f4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5" t="f45" r="f46" b="f47"/>
            <a:pathLst>
              <a:path>
                <a:moveTo>
                  <a:pt x="f35" y="f20"/>
                </a:moveTo>
                <a:lnTo>
                  <a:pt x="f38" y="f20"/>
                </a:lnTo>
                <a:lnTo>
                  <a:pt x="f23" y="f36"/>
                </a:lnTo>
                <a:lnTo>
                  <a:pt x="f23" y="f39"/>
                </a:lnTo>
                <a:lnTo>
                  <a:pt x="f40" y="f24"/>
                </a:lnTo>
                <a:lnTo>
                  <a:pt x="f36" y="f24"/>
                </a:lnTo>
                <a:lnTo>
                  <a:pt x="f20" y="f41"/>
                </a:lnTo>
                <a:lnTo>
                  <a:pt x="f20" y="f35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2400" b="1" i="0" u="none" strike="noStrike" kern="1200" cap="none" spc="0" baseline="0">
                <a:solidFill>
                  <a:srgbClr val="FFFFFF"/>
                </a:solidFill>
                <a:uFillTx/>
                <a:latin typeface="Montserrat"/>
              </a:rPr>
              <a:t>2</a:t>
            </a:r>
          </a:p>
        </p:txBody>
      </p:sp>
      <p:sp>
        <p:nvSpPr>
          <p:cNvPr id="25" name="Прямоугольник с двумя учесеченными противолежащими углами 44">
            <a:extLst>
              <a:ext uri="{FF2B5EF4-FFF2-40B4-BE49-F238E27FC236}">
                <a16:creationId xmlns:a16="http://schemas.microsoft.com/office/drawing/2014/main" id="{A6DD8BB5-9A81-8305-D7AC-54BE324364EA}"/>
              </a:ext>
            </a:extLst>
          </p:cNvPr>
          <p:cNvSpPr/>
          <p:nvPr/>
        </p:nvSpPr>
        <p:spPr>
          <a:xfrm>
            <a:off x="5658590" y="3516252"/>
            <a:ext cx="874815" cy="708175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16667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*/ f25 f3 1"/>
              <a:gd name="f27" fmla="*/ f25 f4 1"/>
              <a:gd name="f28" fmla="*/ f26 1 100000"/>
              <a:gd name="f29" fmla="*/ f27 1 100000"/>
              <a:gd name="f30" fmla="+- f18 0 f28"/>
              <a:gd name="f31" fmla="+- f19 0 f28"/>
              <a:gd name="f32" fmla="+- f18 0 f29"/>
              <a:gd name="f33" fmla="+- f19 0 f29"/>
              <a:gd name="f34" fmla="+- f28 0 f29"/>
              <a:gd name="f35" fmla="*/ f28 f15 1"/>
              <a:gd name="f36" fmla="*/ f29 f15 1"/>
              <a:gd name="f37" fmla="?: f34 f28 f29"/>
              <a:gd name="f38" fmla="*/ f32 f15 1"/>
              <a:gd name="f39" fmla="*/ f31 f15 1"/>
              <a:gd name="f40" fmla="*/ f30 f15 1"/>
              <a:gd name="f41" fmla="*/ f33 f15 1"/>
              <a:gd name="f42" fmla="*/ f37 1 2"/>
              <a:gd name="f43" fmla="+- f18 0 f42"/>
              <a:gd name="f44" fmla="+- f19 0 f42"/>
              <a:gd name="f45" fmla="*/ f42 f15 1"/>
              <a:gd name="f46" fmla="*/ f43 f15 1"/>
              <a:gd name="f47" fmla="*/ f4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5" t="f45" r="f46" b="f47"/>
            <a:pathLst>
              <a:path>
                <a:moveTo>
                  <a:pt x="f35" y="f20"/>
                </a:moveTo>
                <a:lnTo>
                  <a:pt x="f38" y="f20"/>
                </a:lnTo>
                <a:lnTo>
                  <a:pt x="f23" y="f36"/>
                </a:lnTo>
                <a:lnTo>
                  <a:pt x="f23" y="f39"/>
                </a:lnTo>
                <a:lnTo>
                  <a:pt x="f40" y="f24"/>
                </a:lnTo>
                <a:lnTo>
                  <a:pt x="f36" y="f24"/>
                </a:lnTo>
                <a:lnTo>
                  <a:pt x="f20" y="f41"/>
                </a:lnTo>
                <a:lnTo>
                  <a:pt x="f20" y="f35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2400" b="1" i="0" u="none" strike="noStrike" kern="1200" cap="none" spc="0" baseline="0">
                <a:solidFill>
                  <a:srgbClr val="FFFFFF"/>
                </a:solidFill>
                <a:uFillTx/>
                <a:latin typeface="Montserrat"/>
              </a:rPr>
              <a:t>3</a:t>
            </a:r>
          </a:p>
        </p:txBody>
      </p:sp>
      <p:sp>
        <p:nvSpPr>
          <p:cNvPr id="26" name="Прямоугольник с двумя учесеченными противолежащими углами 52">
            <a:extLst>
              <a:ext uri="{FF2B5EF4-FFF2-40B4-BE49-F238E27FC236}">
                <a16:creationId xmlns:a16="http://schemas.microsoft.com/office/drawing/2014/main" id="{E68D719E-7BE2-7E8D-5676-18C593CBA94F}"/>
              </a:ext>
            </a:extLst>
          </p:cNvPr>
          <p:cNvSpPr/>
          <p:nvPr/>
        </p:nvSpPr>
        <p:spPr>
          <a:xfrm>
            <a:off x="7889754" y="3506138"/>
            <a:ext cx="874815" cy="708175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16667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*/ f25 f3 1"/>
              <a:gd name="f27" fmla="*/ f25 f4 1"/>
              <a:gd name="f28" fmla="*/ f26 1 100000"/>
              <a:gd name="f29" fmla="*/ f27 1 100000"/>
              <a:gd name="f30" fmla="+- f18 0 f28"/>
              <a:gd name="f31" fmla="+- f19 0 f28"/>
              <a:gd name="f32" fmla="+- f18 0 f29"/>
              <a:gd name="f33" fmla="+- f19 0 f29"/>
              <a:gd name="f34" fmla="+- f28 0 f29"/>
              <a:gd name="f35" fmla="*/ f28 f15 1"/>
              <a:gd name="f36" fmla="*/ f29 f15 1"/>
              <a:gd name="f37" fmla="?: f34 f28 f29"/>
              <a:gd name="f38" fmla="*/ f32 f15 1"/>
              <a:gd name="f39" fmla="*/ f31 f15 1"/>
              <a:gd name="f40" fmla="*/ f30 f15 1"/>
              <a:gd name="f41" fmla="*/ f33 f15 1"/>
              <a:gd name="f42" fmla="*/ f37 1 2"/>
              <a:gd name="f43" fmla="+- f18 0 f42"/>
              <a:gd name="f44" fmla="+- f19 0 f42"/>
              <a:gd name="f45" fmla="*/ f42 f15 1"/>
              <a:gd name="f46" fmla="*/ f43 f15 1"/>
              <a:gd name="f47" fmla="*/ f4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5" t="f45" r="f46" b="f47"/>
            <a:pathLst>
              <a:path>
                <a:moveTo>
                  <a:pt x="f35" y="f20"/>
                </a:moveTo>
                <a:lnTo>
                  <a:pt x="f38" y="f20"/>
                </a:lnTo>
                <a:lnTo>
                  <a:pt x="f23" y="f36"/>
                </a:lnTo>
                <a:lnTo>
                  <a:pt x="f23" y="f39"/>
                </a:lnTo>
                <a:lnTo>
                  <a:pt x="f40" y="f24"/>
                </a:lnTo>
                <a:lnTo>
                  <a:pt x="f36" y="f24"/>
                </a:lnTo>
                <a:lnTo>
                  <a:pt x="f20" y="f41"/>
                </a:lnTo>
                <a:lnTo>
                  <a:pt x="f20" y="f35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2400" b="1" i="0" u="none" strike="noStrike" kern="1200" cap="none" spc="0" baseline="0">
                <a:solidFill>
                  <a:srgbClr val="FFFFFF"/>
                </a:solidFill>
                <a:uFillTx/>
                <a:latin typeface="Montserrat"/>
              </a:rPr>
              <a:t>4</a:t>
            </a:r>
          </a:p>
        </p:txBody>
      </p:sp>
      <p:sp>
        <p:nvSpPr>
          <p:cNvPr id="27" name="Прямоугольник с двумя учесеченными противолежащими углами 53">
            <a:extLst>
              <a:ext uri="{FF2B5EF4-FFF2-40B4-BE49-F238E27FC236}">
                <a16:creationId xmlns:a16="http://schemas.microsoft.com/office/drawing/2014/main" id="{864BE149-836E-86E8-64C2-EA182D9C600F}"/>
              </a:ext>
            </a:extLst>
          </p:cNvPr>
          <p:cNvSpPr/>
          <p:nvPr/>
        </p:nvSpPr>
        <p:spPr>
          <a:xfrm>
            <a:off x="10113007" y="3538627"/>
            <a:ext cx="874815" cy="708175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16667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8 f15 1"/>
              <a:gd name="f24" fmla="*/ f19 f15 1"/>
              <a:gd name="f25" fmla="min f22 f21"/>
              <a:gd name="f26" fmla="*/ f25 f3 1"/>
              <a:gd name="f27" fmla="*/ f25 f4 1"/>
              <a:gd name="f28" fmla="*/ f26 1 100000"/>
              <a:gd name="f29" fmla="*/ f27 1 100000"/>
              <a:gd name="f30" fmla="+- f18 0 f28"/>
              <a:gd name="f31" fmla="+- f19 0 f28"/>
              <a:gd name="f32" fmla="+- f18 0 f29"/>
              <a:gd name="f33" fmla="+- f19 0 f29"/>
              <a:gd name="f34" fmla="+- f28 0 f29"/>
              <a:gd name="f35" fmla="*/ f28 f15 1"/>
              <a:gd name="f36" fmla="*/ f29 f15 1"/>
              <a:gd name="f37" fmla="?: f34 f28 f29"/>
              <a:gd name="f38" fmla="*/ f32 f15 1"/>
              <a:gd name="f39" fmla="*/ f31 f15 1"/>
              <a:gd name="f40" fmla="*/ f30 f15 1"/>
              <a:gd name="f41" fmla="*/ f33 f15 1"/>
              <a:gd name="f42" fmla="*/ f37 1 2"/>
              <a:gd name="f43" fmla="+- f18 0 f42"/>
              <a:gd name="f44" fmla="+- f19 0 f42"/>
              <a:gd name="f45" fmla="*/ f42 f15 1"/>
              <a:gd name="f46" fmla="*/ f43 f15 1"/>
              <a:gd name="f47" fmla="*/ f4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45" t="f45" r="f46" b="f47"/>
            <a:pathLst>
              <a:path>
                <a:moveTo>
                  <a:pt x="f35" y="f20"/>
                </a:moveTo>
                <a:lnTo>
                  <a:pt x="f38" y="f20"/>
                </a:lnTo>
                <a:lnTo>
                  <a:pt x="f23" y="f36"/>
                </a:lnTo>
                <a:lnTo>
                  <a:pt x="f23" y="f39"/>
                </a:lnTo>
                <a:lnTo>
                  <a:pt x="f40" y="f24"/>
                </a:lnTo>
                <a:lnTo>
                  <a:pt x="f36" y="f24"/>
                </a:lnTo>
                <a:lnTo>
                  <a:pt x="f20" y="f41"/>
                </a:lnTo>
                <a:lnTo>
                  <a:pt x="f20" y="f35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19046" cap="flat">
            <a:solidFill>
              <a:srgbClr val="FFFFFF">
                <a:alpha val="47000"/>
              </a:srgbClr>
            </a:solidFill>
            <a:prstDash val="solid"/>
            <a:miter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ru-RU" sz="2400" b="1" i="0" u="none" strike="noStrike" kern="1200" cap="none" spc="0" baseline="0">
                <a:solidFill>
                  <a:srgbClr val="FFFFFF"/>
                </a:solidFill>
                <a:uFillTx/>
                <a:latin typeface="Montserrat"/>
              </a:rPr>
              <a:t>5</a:t>
            </a:r>
          </a:p>
        </p:txBody>
      </p:sp>
      <p:pic>
        <p:nvPicPr>
          <p:cNvPr id="28" name="Picture 16" descr="A purple emblem with two eagles and swords&#10;&#10;AI-generated content may be incorrect.">
            <a:extLst>
              <a:ext uri="{FF2B5EF4-FFF2-40B4-BE49-F238E27FC236}">
                <a16:creationId xmlns:a16="http://schemas.microsoft.com/office/drawing/2014/main" id="{866120A4-06F8-936E-98E0-1EE27B8C47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8032" y="281168"/>
            <a:ext cx="316062" cy="283774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5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20">
            <a:extLst>
              <a:ext uri="{FF2B5EF4-FFF2-40B4-BE49-F238E27FC236}">
                <a16:creationId xmlns:a16="http://schemas.microsoft.com/office/drawing/2014/main" id="{B9ED58EF-1C27-E89A-0A7B-82B8424D499D}"/>
              </a:ext>
            </a:extLst>
          </p:cNvPr>
          <p:cNvSpPr txBox="1"/>
          <p:nvPr/>
        </p:nvSpPr>
        <p:spPr>
          <a:xfrm>
            <a:off x="11413504" y="6356360"/>
            <a:ext cx="559119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A83F7BE5-2B1C-4CB4-B943-028E7F7F3A4F}" type="slidenum">
              <a:t>6</a:t>
            </a:fld>
            <a:endParaRPr lang="ru-RU" sz="1200" b="0" i="0" u="none" strike="noStrike" kern="1200" cap="none" spc="0" baseline="0">
              <a:solidFill>
                <a:srgbClr val="F2F2F2"/>
              </a:solidFill>
              <a:uFillTx/>
              <a:latin typeface="Montserrat"/>
            </a:endParaRPr>
          </a:p>
        </p:txBody>
      </p:sp>
      <p:sp>
        <p:nvSpPr>
          <p:cNvPr id="3" name="Текст 1">
            <a:extLst>
              <a:ext uri="{FF2B5EF4-FFF2-40B4-BE49-F238E27FC236}">
                <a16:creationId xmlns:a16="http://schemas.microsoft.com/office/drawing/2014/main" id="{37F51031-43AE-6F6E-F3DD-7C82D4E3B1D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873541" y="1222717"/>
            <a:ext cx="3866860" cy="423632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US" sz="1600" b="1">
                <a:solidFill>
                  <a:srgbClr val="FFD6E3"/>
                </a:solidFill>
              </a:rPr>
              <a:t>Архитектура</a:t>
            </a:r>
            <a:endParaRPr lang="ru-RU" sz="1600" b="1">
              <a:solidFill>
                <a:srgbClr val="FFD6E3"/>
              </a:solidFill>
            </a:endParaRPr>
          </a:p>
        </p:txBody>
      </p:sp>
      <p:sp>
        <p:nvSpPr>
          <p:cNvPr id="4" name="Текст 2">
            <a:extLst>
              <a:ext uri="{FF2B5EF4-FFF2-40B4-BE49-F238E27FC236}">
                <a16:creationId xmlns:a16="http://schemas.microsoft.com/office/drawing/2014/main" id="{FC49BD5C-7937-DEF7-E5CC-63C1000C8E8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07129" y="1515947"/>
            <a:ext cx="3438381" cy="1323539"/>
          </a:xfrm>
        </p:spPr>
        <p:txBody>
          <a:bodyPr/>
          <a:lstStyle/>
          <a:p>
            <a:pPr marL="144146" lvl="0" indent="-144146"/>
            <a:r>
              <a:rPr lang="en-US" sz="1450"/>
              <a:t>Фронт (React + Three.js) ↔ API ↔ ML-CLI, разделённые контуры данных и визуализации. Правки храним как слои масок, что упрощает слияние и хранение.</a:t>
            </a:r>
            <a:endParaRPr lang="ru-RU" sz="1450"/>
          </a:p>
        </p:txBody>
      </p:sp>
      <p:sp>
        <p:nvSpPr>
          <p:cNvPr id="5" name="Текст 3">
            <a:extLst>
              <a:ext uri="{FF2B5EF4-FFF2-40B4-BE49-F238E27FC236}">
                <a16:creationId xmlns:a16="http://schemas.microsoft.com/office/drawing/2014/main" id="{D5D7DA43-89FB-3F86-C3AF-99806825D2E2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854183" y="2826693"/>
            <a:ext cx="3866860" cy="403753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en-US" sz="1600" b="1">
                <a:solidFill>
                  <a:srgbClr val="FFD6E3"/>
                </a:solidFill>
              </a:rPr>
              <a:t>Производительность</a:t>
            </a:r>
          </a:p>
        </p:txBody>
      </p:sp>
      <p:sp>
        <p:nvSpPr>
          <p:cNvPr id="6" name="Текст 4">
            <a:extLst>
              <a:ext uri="{FF2B5EF4-FFF2-40B4-BE49-F238E27FC236}">
                <a16:creationId xmlns:a16="http://schemas.microsoft.com/office/drawing/2014/main" id="{0A0E4129-661B-7C0E-C6AA-23ABD81EAC9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05291" y="3105540"/>
            <a:ext cx="3458763" cy="1305781"/>
          </a:xfrm>
        </p:spPr>
        <p:txBody>
          <a:bodyPr>
            <a:normAutofit fontScale="92500"/>
          </a:bodyPr>
          <a:lstStyle/>
          <a:p>
            <a:pPr marL="144146" lvl="0" indent="-144146"/>
            <a:r>
              <a:rPr lang="en-US" sz="1450"/>
              <a:t>Разбиваем данные на тайлы с ленивой подгрузкой, точки храним в бинарных буферах, а изменения применяем батчами (минимум обновлений экрана). Для снежения нагрузки на GPU и стабильного FPS </a:t>
            </a:r>
            <a:endParaRPr lang="ru-RU" sz="1450"/>
          </a:p>
          <a:p>
            <a:pPr marL="144146" lvl="0" indent="-144146"/>
            <a:endParaRPr lang="en-US" sz="1450"/>
          </a:p>
        </p:txBody>
      </p:sp>
      <p:sp>
        <p:nvSpPr>
          <p:cNvPr id="7" name="Текст 5">
            <a:extLst>
              <a:ext uri="{FF2B5EF4-FFF2-40B4-BE49-F238E27FC236}">
                <a16:creationId xmlns:a16="http://schemas.microsoft.com/office/drawing/2014/main" id="{07F2F3A3-FDDF-8217-1029-6DE37F7FE66F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854183" y="4410809"/>
            <a:ext cx="3866860" cy="403908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ru-RU" sz="1600" b="1">
                <a:solidFill>
                  <a:srgbClr val="FFD6E3"/>
                </a:solidFill>
              </a:rPr>
              <a:t>Рендер и UX</a:t>
            </a:r>
          </a:p>
        </p:txBody>
      </p:sp>
      <p:sp>
        <p:nvSpPr>
          <p:cNvPr id="8" name="Текст 6">
            <a:extLst>
              <a:ext uri="{FF2B5EF4-FFF2-40B4-BE49-F238E27FC236}">
                <a16:creationId xmlns:a16="http://schemas.microsoft.com/office/drawing/2014/main" id="{F00BADD1-4C94-9C55-872B-1CCCC060F7B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1705291" y="4619777"/>
            <a:ext cx="3438381" cy="1119509"/>
          </a:xfrm>
        </p:spPr>
        <p:txBody>
          <a:bodyPr>
            <a:normAutofit fontScale="92500"/>
          </a:bodyPr>
          <a:lstStyle/>
          <a:p>
            <a:pPr marL="144146" lvl="0" indent="-144146"/>
            <a:r>
              <a:rPr lang="ru-RU" sz="1450"/>
              <a:t>Отрисовываем точки своими шейдерами на GPU. Инструменты выбирают и обновляют только нужные тайлы прямо на видеокарте, не тормозя интерфейс.</a:t>
            </a:r>
          </a:p>
        </p:txBody>
      </p:sp>
      <p:sp>
        <p:nvSpPr>
          <p:cNvPr id="9" name="Заголовок 13">
            <a:extLst>
              <a:ext uri="{FF2B5EF4-FFF2-40B4-BE49-F238E27FC236}">
                <a16:creationId xmlns:a16="http://schemas.microsoft.com/office/drawing/2014/main" id="{A3AEA460-EE8E-26A5-0265-7A5166B0BBF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57649" y="421227"/>
            <a:ext cx="9862736" cy="376138"/>
          </a:xfrm>
        </p:spPr>
        <p:txBody>
          <a:bodyPr/>
          <a:lstStyle/>
          <a:p>
            <a:pPr lvl="0"/>
            <a:r>
              <a:rPr lang="ru-RU"/>
              <a:t>Техническая проработка</a:t>
            </a:r>
          </a:p>
        </p:txBody>
      </p:sp>
      <p:sp>
        <p:nvSpPr>
          <p:cNvPr id="10" name="Текст 14">
            <a:extLst>
              <a:ext uri="{FF2B5EF4-FFF2-40B4-BE49-F238E27FC236}">
                <a16:creationId xmlns:a16="http://schemas.microsoft.com/office/drawing/2014/main" id="{D275A288-9D17-C7DB-1C1C-1271A2E0EA1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78492" y="1187988"/>
            <a:ext cx="771003" cy="423632"/>
          </a:xfrm>
        </p:spPr>
        <p:txBody>
          <a:bodyPr>
            <a:noAutofit/>
          </a:bodyPr>
          <a:lstStyle/>
          <a:p>
            <a:endParaRPr lang="ru-RU"/>
          </a:p>
        </p:txBody>
      </p:sp>
      <p:sp>
        <p:nvSpPr>
          <p:cNvPr id="11" name="Текст 15">
            <a:extLst>
              <a:ext uri="{FF2B5EF4-FFF2-40B4-BE49-F238E27FC236}">
                <a16:creationId xmlns:a16="http://schemas.microsoft.com/office/drawing/2014/main" id="{385E6BAB-74E9-6903-83AF-6A1D88DA2E4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59134" y="2791974"/>
            <a:ext cx="771003" cy="403753"/>
          </a:xfrm>
        </p:spPr>
        <p:txBody>
          <a:bodyPr>
            <a:noAutofit/>
          </a:bodyPr>
          <a:lstStyle/>
          <a:p>
            <a:endParaRPr lang="ru-RU"/>
          </a:p>
        </p:txBody>
      </p:sp>
      <p:sp>
        <p:nvSpPr>
          <p:cNvPr id="12" name="Текст 16">
            <a:extLst>
              <a:ext uri="{FF2B5EF4-FFF2-40B4-BE49-F238E27FC236}">
                <a16:creationId xmlns:a16="http://schemas.microsoft.com/office/drawing/2014/main" id="{87DCD02D-8744-A63C-556D-A12A1EB6276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59134" y="4376080"/>
            <a:ext cx="771003" cy="403908"/>
          </a:xfrm>
        </p:spPr>
        <p:txBody>
          <a:bodyPr>
            <a:noAutofit/>
          </a:bodyPr>
          <a:lstStyle/>
          <a:p>
            <a:endParaRPr lang="ru-RU"/>
          </a:p>
        </p:txBody>
      </p:sp>
      <p:pic>
        <p:nvPicPr>
          <p:cNvPr id="13" name="Picture 17" descr="A purple emblem with two eagles and swords&#10;&#10;AI-generated content may be incorrect.">
            <a:extLst>
              <a:ext uri="{FF2B5EF4-FFF2-40B4-BE49-F238E27FC236}">
                <a16:creationId xmlns:a16="http://schemas.microsoft.com/office/drawing/2014/main" id="{533E950F-0869-F404-DA81-2DA116C94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8032" y="281168"/>
            <a:ext cx="316062" cy="283774"/>
          </a:xfrm>
          <a:prstGeom prst="rect">
            <a:avLst/>
          </a:prstGeom>
          <a:noFill/>
          <a:ln cap="flat">
            <a:noFill/>
          </a:ln>
        </p:spPr>
      </p:pic>
      <p:pic>
        <p:nvPicPr>
          <p:cNvPr id="14" name="Graphic 19">
            <a:extLst>
              <a:ext uri="{FF2B5EF4-FFF2-40B4-BE49-F238E27FC236}">
                <a16:creationId xmlns:a16="http://schemas.microsoft.com/office/drawing/2014/main" id="{903EA281-6DEB-4F46-16B8-716E708A9E8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06652" y="1085850"/>
            <a:ext cx="4384612" cy="539538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4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Номер слайда 6">
            <a:extLst>
              <a:ext uri="{FF2B5EF4-FFF2-40B4-BE49-F238E27FC236}">
                <a16:creationId xmlns:a16="http://schemas.microsoft.com/office/drawing/2014/main" id="{CD1E0578-7736-448D-F8EC-E40FA7140C24}"/>
              </a:ext>
            </a:extLst>
          </p:cNvPr>
          <p:cNvSpPr txBox="1"/>
          <p:nvPr/>
        </p:nvSpPr>
        <p:spPr>
          <a:xfrm>
            <a:off x="11413504" y="6356360"/>
            <a:ext cx="559119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B1675AD1-FC4C-4674-8092-1A11E81B6990}" type="slidenum">
              <a:t>7</a:t>
            </a:fld>
            <a:endParaRPr lang="ru-RU" sz="1200" b="0" i="0" u="none" strike="noStrike" kern="1200" cap="none" spc="0" baseline="0">
              <a:solidFill>
                <a:srgbClr val="F2F2F2"/>
              </a:solidFill>
              <a:uFillTx/>
              <a:latin typeface="Montserrat"/>
            </a:endParaRPr>
          </a:p>
        </p:txBody>
      </p:sp>
      <p:sp>
        <p:nvSpPr>
          <p:cNvPr id="3" name="Заголовок 2">
            <a:extLst>
              <a:ext uri="{FF2B5EF4-FFF2-40B4-BE49-F238E27FC236}">
                <a16:creationId xmlns:a16="http://schemas.microsoft.com/office/drawing/2014/main" id="{7DEB1270-8595-C71E-F624-DFFFFA4F0E51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ru-RU" sz="1950">
                <a:cs typeface="Amatic SC"/>
              </a:rPr>
              <a:t>Для пользователя </a:t>
            </a:r>
            <a:endParaRPr lang="ru-RU" sz="1950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47D04747-06C2-6687-CBF3-3B395448F05A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79448" y="4895249"/>
            <a:ext cx="3626830" cy="1544695"/>
          </a:xfrm>
        </p:spPr>
        <p:txBody>
          <a:bodyPr/>
          <a:lstStyle/>
          <a:p>
            <a:pPr marL="144146" lvl="0" indent="-144146"/>
            <a:r>
              <a:rPr lang="ru-RU" sz="1600" b="1">
                <a:solidFill>
                  <a:srgbClr val="FFD6E3"/>
                </a:solidFill>
              </a:rPr>
              <a:t>Аудитория: </a:t>
            </a:r>
            <a:endParaRPr lang="ru-RU"/>
          </a:p>
          <a:p>
            <a:pPr marL="144146" lvl="0" indent="-144146"/>
            <a:r>
              <a:rPr lang="ru-RU" sz="1450"/>
              <a:t>Инженеры HD-карт, геодезисты, команды автономного транспорта.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CE925634-F4A5-39F4-20A9-3BBBFB998FE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273878" y="4895249"/>
            <a:ext cx="3626830" cy="1544695"/>
          </a:xfrm>
        </p:spPr>
        <p:txBody>
          <a:bodyPr/>
          <a:lstStyle/>
          <a:p>
            <a:pPr marL="144146" lvl="0" indent="-144146"/>
            <a:r>
              <a:rPr lang="ru-RU" sz="1600" b="1">
                <a:solidFill>
                  <a:srgbClr val="FFD6E3"/>
                </a:solidFill>
              </a:rPr>
              <a:t>Ценность:</a:t>
            </a:r>
            <a:r>
              <a:rPr lang="ru-RU" sz="1450"/>
              <a:t> </a:t>
            </a:r>
          </a:p>
          <a:p>
            <a:pPr marL="144146" lvl="0" indent="-144146"/>
            <a:r>
              <a:rPr lang="ru-RU" sz="1450"/>
              <a:t>Масштабируемый, мультиплатформенный веб-редактор с лёгкой модификацией под процессы заказчика.</a:t>
            </a:r>
          </a:p>
        </p:txBody>
      </p:sp>
      <p:sp>
        <p:nvSpPr>
          <p:cNvPr id="6" name="Текст 5">
            <a:extLst>
              <a:ext uri="{FF2B5EF4-FFF2-40B4-BE49-F238E27FC236}">
                <a16:creationId xmlns:a16="http://schemas.microsoft.com/office/drawing/2014/main" id="{23451AC1-5F2E-1752-5F03-8FFBF8C5250B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263579" y="4895249"/>
            <a:ext cx="3626830" cy="1544695"/>
          </a:xfrm>
        </p:spPr>
        <p:txBody>
          <a:bodyPr>
            <a:normAutofit lnSpcReduction="10000"/>
          </a:bodyPr>
          <a:lstStyle/>
          <a:p>
            <a:pPr marL="144146" lvl="0" indent="-144146"/>
            <a:r>
              <a:rPr lang="ru-RU" sz="1600" b="1">
                <a:solidFill>
                  <a:srgbClr val="FFD6E3"/>
                </a:solidFill>
              </a:rPr>
              <a:t>3 ключевые фичи: </a:t>
            </a:r>
            <a:endParaRPr lang="ru-RU"/>
          </a:p>
          <a:p>
            <a:pPr marL="144146" lvl="0" indent="-144146"/>
            <a:r>
              <a:rPr lang="ru-RU" sz="1450"/>
              <a:t>Веб-интерфейс, доступный с любого устройства; тайловая логика и LOD для работы с гигабайтными облаками; интеграция ML для ускорения очистки.</a:t>
            </a:r>
          </a:p>
          <a:p>
            <a:pPr marL="144146" lvl="0" indent="-144146"/>
            <a:endParaRPr lang="ru-RU"/>
          </a:p>
        </p:txBody>
      </p:sp>
      <p:grpSp>
        <p:nvGrpSpPr>
          <p:cNvPr id="7" name="Group 83">
            <a:extLst>
              <a:ext uri="{FF2B5EF4-FFF2-40B4-BE49-F238E27FC236}">
                <a16:creationId xmlns:a16="http://schemas.microsoft.com/office/drawing/2014/main" id="{C6CAE8A9-DA37-1E2B-6EBD-9CDFDC72F21C}"/>
              </a:ext>
            </a:extLst>
          </p:cNvPr>
          <p:cNvGrpSpPr/>
          <p:nvPr/>
        </p:nvGrpSpPr>
        <p:grpSpPr>
          <a:xfrm>
            <a:off x="2777901" y="720821"/>
            <a:ext cx="5801483" cy="3870682"/>
            <a:chOff x="2777901" y="720821"/>
            <a:chExt cx="5801483" cy="3870682"/>
          </a:xfrm>
        </p:grpSpPr>
        <p:sp>
          <p:nvSpPr>
            <p:cNvPr id="8" name="AutoShape 1">
              <a:extLst>
                <a:ext uri="{FF2B5EF4-FFF2-40B4-BE49-F238E27FC236}">
                  <a16:creationId xmlns:a16="http://schemas.microsoft.com/office/drawing/2014/main" id="{112447B3-7C1A-5BE9-F6A9-FC9DA87DC76B}"/>
                </a:ext>
              </a:extLst>
            </p:cNvPr>
            <p:cNvSpPr/>
            <p:nvPr/>
          </p:nvSpPr>
          <p:spPr>
            <a:xfrm>
              <a:off x="2779766" y="720821"/>
              <a:ext cx="5799618" cy="3870682"/>
            </a:xfrm>
            <a:custGeom>
              <a:avLst>
                <a:gd name="f10" fmla="val 279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279"/>
                <a:gd name="f11" fmla="abs f4"/>
                <a:gd name="f12" fmla="abs f5"/>
                <a:gd name="f13" fmla="abs f6"/>
                <a:gd name="f14" fmla="*/ f8 1 180"/>
                <a:gd name="f15" fmla="val f10"/>
                <a:gd name="f16" fmla="+- 0 0 f2"/>
                <a:gd name="f17" fmla="?: f11 f4 1"/>
                <a:gd name="f18" fmla="?: f12 f5 1"/>
                <a:gd name="f19" fmla="?: f13 f6 1"/>
                <a:gd name="f20" fmla="*/ f9 f14 1"/>
                <a:gd name="f21" fmla="+- f7 f15 0"/>
                <a:gd name="f22" fmla="*/ f17 1 21600"/>
                <a:gd name="f23" fmla="*/ f18 1 21600"/>
                <a:gd name="f24" fmla="*/ 21600 f17 1"/>
                <a:gd name="f25" fmla="*/ 21600 f18 1"/>
                <a:gd name="f26" fmla="+- 0 0 f20"/>
                <a:gd name="f27" fmla="+- f7 0 f21"/>
                <a:gd name="f28" fmla="+- f21 0 f7"/>
                <a:gd name="f29" fmla="min f23 f22"/>
                <a:gd name="f30" fmla="*/ f24 1 f19"/>
                <a:gd name="f31" fmla="*/ f25 1 f19"/>
                <a:gd name="f32" fmla="*/ f26 f1 1"/>
                <a:gd name="f33" fmla="abs f27"/>
                <a:gd name="f34" fmla="abs f28"/>
                <a:gd name="f35" fmla="?: f27 f16 f2"/>
                <a:gd name="f36" fmla="?: f27 f2 f16"/>
                <a:gd name="f37" fmla="?: f27 f3 f2"/>
                <a:gd name="f38" fmla="?: f27 f2 f3"/>
                <a:gd name="f39" fmla="?: f28 f16 f2"/>
                <a:gd name="f40" fmla="?: f28 f2 f16"/>
                <a:gd name="f41" fmla="?: f27 0 f1"/>
                <a:gd name="f42" fmla="?: f27 f1 0"/>
                <a:gd name="f43" fmla="val f30"/>
                <a:gd name="f44" fmla="val f31"/>
                <a:gd name="f45" fmla="*/ f32 1 f8"/>
                <a:gd name="f46" fmla="?: f27 f38 f37"/>
                <a:gd name="f47" fmla="?: f27 f37 f38"/>
                <a:gd name="f48" fmla="?: f28 f36 f35"/>
                <a:gd name="f49" fmla="*/ f21 f29 1"/>
                <a:gd name="f50" fmla="*/ f7 f29 1"/>
                <a:gd name="f51" fmla="*/ f33 f29 1"/>
                <a:gd name="f52" fmla="*/ f34 f29 1"/>
                <a:gd name="f53" fmla="+- f44 0 f15"/>
                <a:gd name="f54" fmla="+- f43 0 f15"/>
                <a:gd name="f55" fmla="+- f45 0 f2"/>
                <a:gd name="f56" fmla="?: f28 f47 f46"/>
                <a:gd name="f57" fmla="*/ f44 f29 1"/>
                <a:gd name="f58" fmla="*/ f43 f29 1"/>
                <a:gd name="f59" fmla="+- f55 f2 0"/>
                <a:gd name="f60" fmla="+- f44 0 f53"/>
                <a:gd name="f61" fmla="+- f43 0 f54"/>
                <a:gd name="f62" fmla="+- f53 0 f44"/>
                <a:gd name="f63" fmla="+- f54 0 f43"/>
                <a:gd name="f64" fmla="*/ f53 f29 1"/>
                <a:gd name="f65" fmla="*/ f54 f29 1"/>
                <a:gd name="f66" fmla="*/ f59 f8 1"/>
                <a:gd name="f67" fmla="abs f60"/>
                <a:gd name="f68" fmla="?: f60 0 f1"/>
                <a:gd name="f69" fmla="?: f60 f1 0"/>
                <a:gd name="f70" fmla="?: f60 f39 f40"/>
                <a:gd name="f71" fmla="abs f61"/>
                <a:gd name="f72" fmla="abs f62"/>
                <a:gd name="f73" fmla="?: f61 f16 f2"/>
                <a:gd name="f74" fmla="?: f61 f2 f16"/>
                <a:gd name="f75" fmla="?: f61 f3 f2"/>
                <a:gd name="f76" fmla="?: f61 f2 f3"/>
                <a:gd name="f77" fmla="abs f63"/>
                <a:gd name="f78" fmla="?: f63 f16 f2"/>
                <a:gd name="f79" fmla="?: f63 f2 f16"/>
                <a:gd name="f80" fmla="?: f63 f42 f41"/>
                <a:gd name="f81" fmla="?: f63 f41 f42"/>
                <a:gd name="f82" fmla="*/ f66 1 f1"/>
                <a:gd name="f83" fmla="?: f28 f69 f68"/>
                <a:gd name="f84" fmla="?: f28 f68 f69"/>
                <a:gd name="f85" fmla="?: f61 f76 f75"/>
                <a:gd name="f86" fmla="?: f61 f75 f76"/>
                <a:gd name="f87" fmla="?: f62 f74 f73"/>
                <a:gd name="f88" fmla="?: f27 f80 f81"/>
                <a:gd name="f89" fmla="?: f27 f78 f79"/>
                <a:gd name="f90" fmla="*/ f67 f29 1"/>
                <a:gd name="f91" fmla="*/ f71 f29 1"/>
                <a:gd name="f92" fmla="*/ f72 f29 1"/>
                <a:gd name="f93" fmla="*/ f77 f29 1"/>
                <a:gd name="f94" fmla="+- 0 0 f82"/>
                <a:gd name="f95" fmla="?: f60 f83 f84"/>
                <a:gd name="f96" fmla="?: f62 f86 f85"/>
                <a:gd name="f97" fmla="+- 0 0 f94"/>
                <a:gd name="f98" fmla="*/ f97 f1 1"/>
                <a:gd name="f99" fmla="*/ f98 1 f8"/>
                <a:gd name="f100" fmla="+- f99 0 f2"/>
                <a:gd name="f101" fmla="cos 1 f100"/>
                <a:gd name="f102" fmla="+- 0 0 f101"/>
                <a:gd name="f103" fmla="+- 0 0 f102"/>
                <a:gd name="f104" fmla="val f103"/>
                <a:gd name="f105" fmla="+- 0 0 f104"/>
                <a:gd name="f106" fmla="*/ f15 f105 1"/>
                <a:gd name="f107" fmla="*/ f106 3163 1"/>
                <a:gd name="f108" fmla="*/ f107 1 7636"/>
                <a:gd name="f109" fmla="+- f7 f108 0"/>
                <a:gd name="f110" fmla="+- f43 0 f108"/>
                <a:gd name="f111" fmla="+- f44 0 f108"/>
                <a:gd name="f112" fmla="*/ f109 f29 1"/>
                <a:gd name="f113" fmla="*/ f110 f29 1"/>
                <a:gd name="f114" fmla="*/ f111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12" t="f112" r="f113" b="f114"/>
              <a:pathLst>
                <a:path>
                  <a:moveTo>
                    <a:pt x="f49" y="f50"/>
                  </a:moveTo>
                  <a:arcTo wR="f51" hR="f52" stAng="f56" swAng="f48"/>
                  <a:lnTo>
                    <a:pt x="f50" y="f64"/>
                  </a:lnTo>
                  <a:arcTo wR="f52" hR="f90" stAng="f95" swAng="f70"/>
                  <a:lnTo>
                    <a:pt x="f65" y="f57"/>
                  </a:lnTo>
                  <a:arcTo wR="f91" hR="f92" stAng="f96" swAng="f87"/>
                  <a:lnTo>
                    <a:pt x="f58" y="f49"/>
                  </a:lnTo>
                  <a:arcTo wR="f93" hR="f51" stAng="f88" swAng="f89"/>
                  <a:close/>
                </a:path>
              </a:pathLst>
            </a:custGeom>
            <a:solidFill>
              <a:srgbClr val="201E42">
                <a:alpha val="50000"/>
              </a:srgbClr>
            </a:solidFill>
            <a:ln cap="flat">
              <a:noFill/>
              <a:prstDash val="solid"/>
            </a:ln>
            <a:effectLst>
              <a:outerShdw dist="38103" dir="5400000" algn="tl">
                <a:srgbClr val="000000">
                  <a:alpha val="40000"/>
                </a:srgbClr>
              </a:outerShdw>
            </a:effectLst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id-ID" sz="1800" b="0" i="0" u="none" strike="noStrike" kern="1200" cap="none" spc="0" baseline="0">
                <a:solidFill>
                  <a:srgbClr val="000000"/>
                </a:solidFill>
                <a:uFillTx/>
                <a:latin typeface="Lato Light"/>
              </a:endParaRPr>
            </a:p>
          </p:txBody>
        </p:sp>
        <p:sp>
          <p:nvSpPr>
            <p:cNvPr id="9" name="Rectangle 2">
              <a:extLst>
                <a:ext uri="{FF2B5EF4-FFF2-40B4-BE49-F238E27FC236}">
                  <a16:creationId xmlns:a16="http://schemas.microsoft.com/office/drawing/2014/main" id="{86A59BE0-9E74-B7BA-D230-8B234F12FB7A}"/>
                </a:ext>
              </a:extLst>
            </p:cNvPr>
            <p:cNvSpPr/>
            <p:nvPr/>
          </p:nvSpPr>
          <p:spPr>
            <a:xfrm>
              <a:off x="2777901" y="1007860"/>
              <a:ext cx="5799618" cy="273990"/>
            </a:xfrm>
            <a:prstGeom prst="rect">
              <a:avLst/>
            </a:prstGeom>
            <a:solidFill>
              <a:srgbClr val="160A28"/>
            </a:soli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id-ID" sz="1800" b="0" i="0" u="none" strike="noStrike" kern="1200" cap="none" spc="0" baseline="0">
                <a:solidFill>
                  <a:srgbClr val="000000"/>
                </a:solidFill>
                <a:uFillTx/>
                <a:latin typeface="Lato Light"/>
              </a:endParaRPr>
            </a:p>
          </p:txBody>
        </p:sp>
        <p:sp>
          <p:nvSpPr>
            <p:cNvPr id="10" name="AutoShape 3">
              <a:extLst>
                <a:ext uri="{FF2B5EF4-FFF2-40B4-BE49-F238E27FC236}">
                  <a16:creationId xmlns:a16="http://schemas.microsoft.com/office/drawing/2014/main" id="{129FEDAD-DC87-61A6-DD38-F11B05717FB5}"/>
                </a:ext>
              </a:extLst>
            </p:cNvPr>
            <p:cNvSpPr/>
            <p:nvPr/>
          </p:nvSpPr>
          <p:spPr>
            <a:xfrm>
              <a:off x="3638452" y="794750"/>
              <a:ext cx="2319851" cy="487100"/>
            </a:xfrm>
            <a:custGeom>
              <a:avLst>
                <a:gd name="f10" fmla="val 2589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2589"/>
                <a:gd name="f11" fmla="abs f4"/>
                <a:gd name="f12" fmla="abs f5"/>
                <a:gd name="f13" fmla="abs f6"/>
                <a:gd name="f14" fmla="*/ f8 1 180"/>
                <a:gd name="f15" fmla="val f10"/>
                <a:gd name="f16" fmla="+- 0 0 f2"/>
                <a:gd name="f17" fmla="?: f11 f4 1"/>
                <a:gd name="f18" fmla="?: f12 f5 1"/>
                <a:gd name="f19" fmla="?: f13 f6 1"/>
                <a:gd name="f20" fmla="*/ f9 f14 1"/>
                <a:gd name="f21" fmla="+- f7 f15 0"/>
                <a:gd name="f22" fmla="*/ f17 1 21600"/>
                <a:gd name="f23" fmla="*/ f18 1 21600"/>
                <a:gd name="f24" fmla="*/ 21600 f17 1"/>
                <a:gd name="f25" fmla="*/ 21600 f18 1"/>
                <a:gd name="f26" fmla="+- 0 0 f20"/>
                <a:gd name="f27" fmla="+- f7 0 f21"/>
                <a:gd name="f28" fmla="+- f21 0 f7"/>
                <a:gd name="f29" fmla="min f23 f22"/>
                <a:gd name="f30" fmla="*/ f24 1 f19"/>
                <a:gd name="f31" fmla="*/ f25 1 f19"/>
                <a:gd name="f32" fmla="*/ f26 f1 1"/>
                <a:gd name="f33" fmla="abs f27"/>
                <a:gd name="f34" fmla="abs f28"/>
                <a:gd name="f35" fmla="?: f27 f16 f2"/>
                <a:gd name="f36" fmla="?: f27 f2 f16"/>
                <a:gd name="f37" fmla="?: f27 f3 f2"/>
                <a:gd name="f38" fmla="?: f27 f2 f3"/>
                <a:gd name="f39" fmla="?: f28 f16 f2"/>
                <a:gd name="f40" fmla="?: f28 f2 f16"/>
                <a:gd name="f41" fmla="?: f27 0 f1"/>
                <a:gd name="f42" fmla="?: f27 f1 0"/>
                <a:gd name="f43" fmla="val f30"/>
                <a:gd name="f44" fmla="val f31"/>
                <a:gd name="f45" fmla="*/ f32 1 f8"/>
                <a:gd name="f46" fmla="?: f27 f38 f37"/>
                <a:gd name="f47" fmla="?: f27 f37 f38"/>
                <a:gd name="f48" fmla="?: f28 f36 f35"/>
                <a:gd name="f49" fmla="*/ f21 f29 1"/>
                <a:gd name="f50" fmla="*/ f7 f29 1"/>
                <a:gd name="f51" fmla="*/ f33 f29 1"/>
                <a:gd name="f52" fmla="*/ f34 f29 1"/>
                <a:gd name="f53" fmla="+- f44 0 f15"/>
                <a:gd name="f54" fmla="+- f43 0 f15"/>
                <a:gd name="f55" fmla="+- f45 0 f2"/>
                <a:gd name="f56" fmla="?: f28 f47 f46"/>
                <a:gd name="f57" fmla="*/ f44 f29 1"/>
                <a:gd name="f58" fmla="*/ f43 f29 1"/>
                <a:gd name="f59" fmla="+- f55 f2 0"/>
                <a:gd name="f60" fmla="+- f44 0 f53"/>
                <a:gd name="f61" fmla="+- f43 0 f54"/>
                <a:gd name="f62" fmla="+- f53 0 f44"/>
                <a:gd name="f63" fmla="+- f54 0 f43"/>
                <a:gd name="f64" fmla="*/ f53 f29 1"/>
                <a:gd name="f65" fmla="*/ f54 f29 1"/>
                <a:gd name="f66" fmla="*/ f59 f8 1"/>
                <a:gd name="f67" fmla="abs f60"/>
                <a:gd name="f68" fmla="?: f60 0 f1"/>
                <a:gd name="f69" fmla="?: f60 f1 0"/>
                <a:gd name="f70" fmla="?: f60 f39 f40"/>
                <a:gd name="f71" fmla="abs f61"/>
                <a:gd name="f72" fmla="abs f62"/>
                <a:gd name="f73" fmla="?: f61 f16 f2"/>
                <a:gd name="f74" fmla="?: f61 f2 f16"/>
                <a:gd name="f75" fmla="?: f61 f3 f2"/>
                <a:gd name="f76" fmla="?: f61 f2 f3"/>
                <a:gd name="f77" fmla="abs f63"/>
                <a:gd name="f78" fmla="?: f63 f16 f2"/>
                <a:gd name="f79" fmla="?: f63 f2 f16"/>
                <a:gd name="f80" fmla="?: f63 f42 f41"/>
                <a:gd name="f81" fmla="?: f63 f41 f42"/>
                <a:gd name="f82" fmla="*/ f66 1 f1"/>
                <a:gd name="f83" fmla="?: f28 f69 f68"/>
                <a:gd name="f84" fmla="?: f28 f68 f69"/>
                <a:gd name="f85" fmla="?: f61 f76 f75"/>
                <a:gd name="f86" fmla="?: f61 f75 f76"/>
                <a:gd name="f87" fmla="?: f62 f74 f73"/>
                <a:gd name="f88" fmla="?: f27 f80 f81"/>
                <a:gd name="f89" fmla="?: f27 f78 f79"/>
                <a:gd name="f90" fmla="*/ f67 f29 1"/>
                <a:gd name="f91" fmla="*/ f71 f29 1"/>
                <a:gd name="f92" fmla="*/ f72 f29 1"/>
                <a:gd name="f93" fmla="*/ f77 f29 1"/>
                <a:gd name="f94" fmla="+- 0 0 f82"/>
                <a:gd name="f95" fmla="?: f60 f83 f84"/>
                <a:gd name="f96" fmla="?: f62 f86 f85"/>
                <a:gd name="f97" fmla="+- 0 0 f94"/>
                <a:gd name="f98" fmla="*/ f97 f1 1"/>
                <a:gd name="f99" fmla="*/ f98 1 f8"/>
                <a:gd name="f100" fmla="+- f99 0 f2"/>
                <a:gd name="f101" fmla="cos 1 f100"/>
                <a:gd name="f102" fmla="+- 0 0 f101"/>
                <a:gd name="f103" fmla="+- 0 0 f102"/>
                <a:gd name="f104" fmla="val f103"/>
                <a:gd name="f105" fmla="+- 0 0 f104"/>
                <a:gd name="f106" fmla="*/ f15 f105 1"/>
                <a:gd name="f107" fmla="*/ f106 3163 1"/>
                <a:gd name="f108" fmla="*/ f107 1 7636"/>
                <a:gd name="f109" fmla="+- f7 f108 0"/>
                <a:gd name="f110" fmla="+- f43 0 f108"/>
                <a:gd name="f111" fmla="+- f44 0 f108"/>
                <a:gd name="f112" fmla="*/ f109 f29 1"/>
                <a:gd name="f113" fmla="*/ f110 f29 1"/>
                <a:gd name="f114" fmla="*/ f111 f29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12" t="f112" r="f113" b="f114"/>
              <a:pathLst>
                <a:path>
                  <a:moveTo>
                    <a:pt x="f49" y="f50"/>
                  </a:moveTo>
                  <a:arcTo wR="f51" hR="f52" stAng="f56" swAng="f48"/>
                  <a:lnTo>
                    <a:pt x="f50" y="f64"/>
                  </a:lnTo>
                  <a:arcTo wR="f52" hR="f90" stAng="f95" swAng="f70"/>
                  <a:lnTo>
                    <a:pt x="f65" y="f57"/>
                  </a:lnTo>
                  <a:arcTo wR="f91" hR="f92" stAng="f96" swAng="f87"/>
                  <a:lnTo>
                    <a:pt x="f58" y="f49"/>
                  </a:lnTo>
                  <a:arcTo wR="f93" hR="f51" stAng="f88" swAng="f89"/>
                  <a:close/>
                </a:path>
              </a:pathLst>
            </a:custGeom>
            <a:solidFill>
              <a:srgbClr val="160A28"/>
            </a:soli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id-ID" sz="1800" b="0" i="0" u="none" strike="noStrike" kern="1200" cap="none" spc="0" baseline="0">
                <a:solidFill>
                  <a:srgbClr val="000000"/>
                </a:solidFill>
                <a:uFillTx/>
                <a:latin typeface="Lato Light"/>
              </a:endParaRPr>
            </a:p>
          </p:txBody>
        </p:sp>
        <p:sp>
          <p:nvSpPr>
            <p:cNvPr id="11" name="Oval 4">
              <a:extLst>
                <a:ext uri="{FF2B5EF4-FFF2-40B4-BE49-F238E27FC236}">
                  <a16:creationId xmlns:a16="http://schemas.microsoft.com/office/drawing/2014/main" id="{31D4D5A5-8953-E9BE-7CDC-F99F66E27BFD}"/>
                </a:ext>
              </a:extLst>
            </p:cNvPr>
            <p:cNvSpPr/>
            <p:nvPr/>
          </p:nvSpPr>
          <p:spPr>
            <a:xfrm>
              <a:off x="2872304" y="825200"/>
              <a:ext cx="81857" cy="8263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solidFill>
              <a:srgbClr val="FFD6E3"/>
            </a:soli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id-ID" sz="1800" b="0" i="0" u="none" strike="noStrike" kern="1200" cap="none" spc="0" baseline="0">
                <a:solidFill>
                  <a:srgbClr val="000000"/>
                </a:solidFill>
                <a:uFillTx/>
                <a:latin typeface="Lato Light"/>
              </a:endParaRPr>
            </a:p>
          </p:txBody>
        </p:sp>
        <p:sp>
          <p:nvSpPr>
            <p:cNvPr id="12" name="Oval 5">
              <a:extLst>
                <a:ext uri="{FF2B5EF4-FFF2-40B4-BE49-F238E27FC236}">
                  <a16:creationId xmlns:a16="http://schemas.microsoft.com/office/drawing/2014/main" id="{F1337B34-AB73-B1DA-0574-ABA06570D41F}"/>
                </a:ext>
              </a:extLst>
            </p:cNvPr>
            <p:cNvSpPr/>
            <p:nvPr/>
          </p:nvSpPr>
          <p:spPr>
            <a:xfrm>
              <a:off x="3017291" y="825200"/>
              <a:ext cx="81857" cy="8263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solidFill>
              <a:srgbClr val="FC3777"/>
            </a:soli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id-ID" sz="1800" b="0" i="0" u="none" strike="noStrike" kern="1200" cap="none" spc="0" baseline="0">
                <a:solidFill>
                  <a:srgbClr val="000000"/>
                </a:solidFill>
                <a:uFillTx/>
                <a:latin typeface="Lato Light"/>
              </a:endParaRPr>
            </a:p>
          </p:txBody>
        </p:sp>
        <p:sp>
          <p:nvSpPr>
            <p:cNvPr id="13" name="Oval 6">
              <a:extLst>
                <a:ext uri="{FF2B5EF4-FFF2-40B4-BE49-F238E27FC236}">
                  <a16:creationId xmlns:a16="http://schemas.microsoft.com/office/drawing/2014/main" id="{6427CA04-D65D-D44B-E5A7-E8AA4FF8DE15}"/>
                </a:ext>
              </a:extLst>
            </p:cNvPr>
            <p:cNvSpPr/>
            <p:nvPr/>
          </p:nvSpPr>
          <p:spPr>
            <a:xfrm>
              <a:off x="3162287" y="825200"/>
              <a:ext cx="81857" cy="8263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solidFill>
              <a:srgbClr val="8A83D1"/>
            </a:soli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id-ID" sz="1800" b="0" i="0" u="none" strike="noStrike" kern="1200" cap="none" spc="0" baseline="0">
                <a:solidFill>
                  <a:srgbClr val="000000"/>
                </a:solidFill>
                <a:uFillTx/>
                <a:latin typeface="Lato Light"/>
              </a:endParaRPr>
            </a:p>
          </p:txBody>
        </p:sp>
        <p:sp>
          <p:nvSpPr>
            <p:cNvPr id="14" name="Rectangle 92">
              <a:extLst>
                <a:ext uri="{FF2B5EF4-FFF2-40B4-BE49-F238E27FC236}">
                  <a16:creationId xmlns:a16="http://schemas.microsoft.com/office/drawing/2014/main" id="{F142D425-18E1-B6D9-49B8-20B6E476EFE9}"/>
                </a:ext>
              </a:extLst>
            </p:cNvPr>
            <p:cNvSpPr/>
            <p:nvPr/>
          </p:nvSpPr>
          <p:spPr>
            <a:xfrm>
              <a:off x="3783979" y="1060045"/>
              <a:ext cx="4357207" cy="173964"/>
            </a:xfrm>
            <a:prstGeom prst="rect">
              <a:avLst/>
            </a:prstGeom>
            <a:solidFill>
              <a:srgbClr val="FFFFFF"/>
            </a:solidFill>
            <a:ln w="25402" cap="flat">
              <a:solidFill>
                <a:srgbClr val="B3B3B3"/>
              </a:solidFill>
              <a:prstDash val="solid"/>
              <a:miter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id-ID" sz="1800" b="0" i="0" u="none" strike="noStrike" kern="1200" cap="none" spc="0" baseline="0">
                <a:solidFill>
                  <a:srgbClr val="000000"/>
                </a:solidFill>
                <a:uFillTx/>
                <a:latin typeface="Lato Light"/>
              </a:endParaRPr>
            </a:p>
          </p:txBody>
        </p:sp>
        <p:grpSp>
          <p:nvGrpSpPr>
            <p:cNvPr id="15" name="Group 93">
              <a:extLst>
                <a:ext uri="{FF2B5EF4-FFF2-40B4-BE49-F238E27FC236}">
                  <a16:creationId xmlns:a16="http://schemas.microsoft.com/office/drawing/2014/main" id="{D3CE5299-6C2F-FEB3-B738-B4CEEC4C3F77}"/>
                </a:ext>
              </a:extLst>
            </p:cNvPr>
            <p:cNvGrpSpPr/>
            <p:nvPr/>
          </p:nvGrpSpPr>
          <p:grpSpPr>
            <a:xfrm>
              <a:off x="8298042" y="794750"/>
              <a:ext cx="132606" cy="134672"/>
              <a:chOff x="8298042" y="794750"/>
              <a:chExt cx="132606" cy="134672"/>
            </a:xfrm>
          </p:grpSpPr>
          <p:sp>
            <p:nvSpPr>
              <p:cNvPr id="16" name="Freeform 13">
                <a:extLst>
                  <a:ext uri="{FF2B5EF4-FFF2-40B4-BE49-F238E27FC236}">
                    <a16:creationId xmlns:a16="http://schemas.microsoft.com/office/drawing/2014/main" id="{84F9EC3B-4E0F-75DA-8DA6-E408CBCBAC27}"/>
                  </a:ext>
                </a:extLst>
              </p:cNvPr>
              <p:cNvSpPr/>
              <p:nvPr/>
            </p:nvSpPr>
            <p:spPr>
              <a:xfrm>
                <a:off x="8298042" y="794750"/>
                <a:ext cx="33238" cy="3355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93"/>
                  <a:gd name="f7" fmla="val 192"/>
                  <a:gd name="f8" fmla="val 168"/>
                  <a:gd name="f9" fmla="val 24"/>
                  <a:gd name="f10" fmla="val 11"/>
                  <a:gd name="f11" fmla="val 182"/>
                  <a:gd name="f12" fmla="+- 0 0 -90"/>
                  <a:gd name="f13" fmla="*/ f3 1 193"/>
                  <a:gd name="f14" fmla="*/ f4 1 192"/>
                  <a:gd name="f15" fmla="+- f7 0 f5"/>
                  <a:gd name="f16" fmla="+- f6 0 f5"/>
                  <a:gd name="f17" fmla="*/ f12 f0 1"/>
                  <a:gd name="f18" fmla="*/ f16 1 193"/>
                  <a:gd name="f19" fmla="*/ f15 1 192"/>
                  <a:gd name="f20" fmla="*/ 168 f16 1"/>
                  <a:gd name="f21" fmla="*/ 0 f15 1"/>
                  <a:gd name="f22" fmla="*/ 24 f16 1"/>
                  <a:gd name="f23" fmla="*/ 0 f16 1"/>
                  <a:gd name="f24" fmla="*/ 24 f15 1"/>
                  <a:gd name="f25" fmla="*/ 168 f15 1"/>
                  <a:gd name="f26" fmla="*/ 192 f15 1"/>
                  <a:gd name="f27" fmla="*/ 193 f16 1"/>
                  <a:gd name="f28" fmla="*/ f17 1 f2"/>
                  <a:gd name="f29" fmla="*/ f20 1 193"/>
                  <a:gd name="f30" fmla="*/ f21 1 192"/>
                  <a:gd name="f31" fmla="*/ f22 1 193"/>
                  <a:gd name="f32" fmla="*/ f23 1 193"/>
                  <a:gd name="f33" fmla="*/ f24 1 192"/>
                  <a:gd name="f34" fmla="*/ f25 1 192"/>
                  <a:gd name="f35" fmla="*/ f26 1 192"/>
                  <a:gd name="f36" fmla="*/ f27 1 193"/>
                  <a:gd name="f37" fmla="*/ 0 1 f18"/>
                  <a:gd name="f38" fmla="*/ f6 1 f18"/>
                  <a:gd name="f39" fmla="*/ 0 1 f19"/>
                  <a:gd name="f40" fmla="*/ f7 1 f19"/>
                  <a:gd name="f41" fmla="+- f28 0 f1"/>
                  <a:gd name="f42" fmla="*/ f29 1 f18"/>
                  <a:gd name="f43" fmla="*/ f30 1 f19"/>
                  <a:gd name="f44" fmla="*/ f31 1 f18"/>
                  <a:gd name="f45" fmla="*/ f32 1 f18"/>
                  <a:gd name="f46" fmla="*/ f33 1 f19"/>
                  <a:gd name="f47" fmla="*/ f34 1 f19"/>
                  <a:gd name="f48" fmla="*/ f35 1 f19"/>
                  <a:gd name="f49" fmla="*/ f36 1 f18"/>
                  <a:gd name="f50" fmla="*/ f37 f13 1"/>
                  <a:gd name="f51" fmla="*/ f38 f13 1"/>
                  <a:gd name="f52" fmla="*/ f40 f14 1"/>
                  <a:gd name="f53" fmla="*/ f39 f14 1"/>
                  <a:gd name="f54" fmla="*/ f42 f13 1"/>
                  <a:gd name="f55" fmla="*/ f43 f14 1"/>
                  <a:gd name="f56" fmla="*/ f44 f13 1"/>
                  <a:gd name="f57" fmla="*/ f45 f13 1"/>
                  <a:gd name="f58" fmla="*/ f46 f14 1"/>
                  <a:gd name="f59" fmla="*/ f47 f14 1"/>
                  <a:gd name="f60" fmla="*/ f48 f14 1"/>
                  <a:gd name="f61" fmla="*/ f49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1">
                    <a:pos x="f54" y="f55"/>
                  </a:cxn>
                  <a:cxn ang="f41">
                    <a:pos x="f56" y="f55"/>
                  </a:cxn>
                  <a:cxn ang="f41">
                    <a:pos x="f57" y="f58"/>
                  </a:cxn>
                  <a:cxn ang="f41">
                    <a:pos x="f57" y="f59"/>
                  </a:cxn>
                  <a:cxn ang="f41">
                    <a:pos x="f56" y="f60"/>
                  </a:cxn>
                  <a:cxn ang="f41">
                    <a:pos x="f54" y="f60"/>
                  </a:cxn>
                  <a:cxn ang="f41">
                    <a:pos x="f61" y="f59"/>
                  </a:cxn>
                  <a:cxn ang="f41">
                    <a:pos x="f61" y="f58"/>
                  </a:cxn>
                  <a:cxn ang="f41">
                    <a:pos x="f54" y="f55"/>
                  </a:cxn>
                </a:cxnLst>
                <a:rect l="f50" t="f53" r="f51" b="f52"/>
                <a:pathLst>
                  <a:path w="193" h="192">
                    <a:moveTo>
                      <a:pt x="f8" y="f5"/>
                    </a:moveTo>
                    <a:cubicBezTo>
                      <a:pt x="f9" y="f5"/>
                      <a:pt x="f9" y="f5"/>
                      <a:pt x="f9" y="f5"/>
                    </a:cubicBezTo>
                    <a:cubicBezTo>
                      <a:pt x="f10" y="f5"/>
                      <a:pt x="f5" y="f10"/>
                      <a:pt x="f5" y="f9"/>
                    </a:cubicBezTo>
                    <a:cubicBezTo>
                      <a:pt x="f5" y="f8"/>
                      <a:pt x="f5" y="f8"/>
                      <a:pt x="f5" y="f8"/>
                    </a:cubicBezTo>
                    <a:cubicBezTo>
                      <a:pt x="f5" y="f11"/>
                      <a:pt x="f10" y="f7"/>
                      <a:pt x="f9" y="f7"/>
                    </a:cubicBezTo>
                    <a:cubicBezTo>
                      <a:pt x="f8" y="f7"/>
                      <a:pt x="f8" y="f7"/>
                      <a:pt x="f8" y="f7"/>
                    </a:cubicBezTo>
                    <a:cubicBezTo>
                      <a:pt x="f11" y="f7"/>
                      <a:pt x="f6" y="f11"/>
                      <a:pt x="f6" y="f8"/>
                    </a:cubicBezTo>
                    <a:cubicBezTo>
                      <a:pt x="f6" y="f9"/>
                      <a:pt x="f6" y="f9"/>
                      <a:pt x="f6" y="f9"/>
                    </a:cubicBezTo>
                    <a:cubicBezTo>
                      <a:pt x="f6" y="f10"/>
                      <a:pt x="f11" y="f5"/>
                      <a:pt x="f8" y="f5"/>
                    </a:cubicBezTo>
                    <a:close/>
                  </a:path>
                </a:pathLst>
              </a:custGeom>
              <a:solidFill>
                <a:srgbClr val="7F7F7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217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id-ID" sz="1800" b="0" i="0" u="none" strike="noStrike" kern="1200" cap="none" spc="0" baseline="0">
                  <a:solidFill>
                    <a:srgbClr val="000000"/>
                  </a:solidFill>
                  <a:uFillTx/>
                  <a:latin typeface="Lato Light"/>
                </a:endParaRPr>
              </a:p>
            </p:txBody>
          </p:sp>
          <p:sp>
            <p:nvSpPr>
              <p:cNvPr id="17" name="Freeform 14">
                <a:extLst>
                  <a:ext uri="{FF2B5EF4-FFF2-40B4-BE49-F238E27FC236}">
                    <a16:creationId xmlns:a16="http://schemas.microsoft.com/office/drawing/2014/main" id="{613154F4-28E8-F070-DA5F-437C4287CF3C}"/>
                  </a:ext>
                </a:extLst>
              </p:cNvPr>
              <p:cNvSpPr/>
              <p:nvPr/>
            </p:nvSpPr>
            <p:spPr>
              <a:xfrm>
                <a:off x="8298042" y="845271"/>
                <a:ext cx="33238" cy="3355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93"/>
                  <a:gd name="f7" fmla="val 192"/>
                  <a:gd name="f8" fmla="val 168"/>
                  <a:gd name="f9" fmla="val 24"/>
                  <a:gd name="f10" fmla="val 11"/>
                  <a:gd name="f11" fmla="val 181"/>
                  <a:gd name="f12" fmla="val 182"/>
                  <a:gd name="f13" fmla="+- 0 0 -90"/>
                  <a:gd name="f14" fmla="*/ f3 1 193"/>
                  <a:gd name="f15" fmla="*/ f4 1 192"/>
                  <a:gd name="f16" fmla="+- f7 0 f5"/>
                  <a:gd name="f17" fmla="+- f6 0 f5"/>
                  <a:gd name="f18" fmla="*/ f13 f0 1"/>
                  <a:gd name="f19" fmla="*/ f17 1 193"/>
                  <a:gd name="f20" fmla="*/ f16 1 192"/>
                  <a:gd name="f21" fmla="*/ 168 f17 1"/>
                  <a:gd name="f22" fmla="*/ 0 f16 1"/>
                  <a:gd name="f23" fmla="*/ 24 f17 1"/>
                  <a:gd name="f24" fmla="*/ 0 f17 1"/>
                  <a:gd name="f25" fmla="*/ 24 f16 1"/>
                  <a:gd name="f26" fmla="*/ 168 f16 1"/>
                  <a:gd name="f27" fmla="*/ 192 f16 1"/>
                  <a:gd name="f28" fmla="*/ 193 f17 1"/>
                  <a:gd name="f29" fmla="*/ f18 1 f2"/>
                  <a:gd name="f30" fmla="*/ f21 1 193"/>
                  <a:gd name="f31" fmla="*/ f22 1 192"/>
                  <a:gd name="f32" fmla="*/ f23 1 193"/>
                  <a:gd name="f33" fmla="*/ f24 1 193"/>
                  <a:gd name="f34" fmla="*/ f25 1 192"/>
                  <a:gd name="f35" fmla="*/ f26 1 192"/>
                  <a:gd name="f36" fmla="*/ f27 1 192"/>
                  <a:gd name="f37" fmla="*/ f28 1 193"/>
                  <a:gd name="f38" fmla="*/ 0 1 f19"/>
                  <a:gd name="f39" fmla="*/ f6 1 f19"/>
                  <a:gd name="f40" fmla="*/ 0 1 f20"/>
                  <a:gd name="f41" fmla="*/ f7 1 f20"/>
                  <a:gd name="f42" fmla="+- f29 0 f1"/>
                  <a:gd name="f43" fmla="*/ f30 1 f19"/>
                  <a:gd name="f44" fmla="*/ f31 1 f20"/>
                  <a:gd name="f45" fmla="*/ f32 1 f19"/>
                  <a:gd name="f46" fmla="*/ f33 1 f19"/>
                  <a:gd name="f47" fmla="*/ f34 1 f20"/>
                  <a:gd name="f48" fmla="*/ f35 1 f20"/>
                  <a:gd name="f49" fmla="*/ f36 1 f20"/>
                  <a:gd name="f50" fmla="*/ f37 1 f19"/>
                  <a:gd name="f51" fmla="*/ f38 f14 1"/>
                  <a:gd name="f52" fmla="*/ f39 f14 1"/>
                  <a:gd name="f53" fmla="*/ f41 f15 1"/>
                  <a:gd name="f54" fmla="*/ f40 f15 1"/>
                  <a:gd name="f55" fmla="*/ f43 f14 1"/>
                  <a:gd name="f56" fmla="*/ f44 f15 1"/>
                  <a:gd name="f57" fmla="*/ f45 f14 1"/>
                  <a:gd name="f58" fmla="*/ f46 f14 1"/>
                  <a:gd name="f59" fmla="*/ f47 f15 1"/>
                  <a:gd name="f60" fmla="*/ f48 f15 1"/>
                  <a:gd name="f61" fmla="*/ f49 f15 1"/>
                  <a:gd name="f62" fmla="*/ f50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2">
                    <a:pos x="f55" y="f56"/>
                  </a:cxn>
                  <a:cxn ang="f42">
                    <a:pos x="f57" y="f56"/>
                  </a:cxn>
                  <a:cxn ang="f42">
                    <a:pos x="f58" y="f59"/>
                  </a:cxn>
                  <a:cxn ang="f42">
                    <a:pos x="f58" y="f60"/>
                  </a:cxn>
                  <a:cxn ang="f42">
                    <a:pos x="f57" y="f61"/>
                  </a:cxn>
                  <a:cxn ang="f42">
                    <a:pos x="f55" y="f61"/>
                  </a:cxn>
                  <a:cxn ang="f42">
                    <a:pos x="f62" y="f60"/>
                  </a:cxn>
                  <a:cxn ang="f42">
                    <a:pos x="f62" y="f59"/>
                  </a:cxn>
                  <a:cxn ang="f42">
                    <a:pos x="f55" y="f56"/>
                  </a:cxn>
                </a:cxnLst>
                <a:rect l="f51" t="f54" r="f52" b="f53"/>
                <a:pathLst>
                  <a:path w="193" h="192">
                    <a:moveTo>
                      <a:pt x="f8" y="f5"/>
                    </a:moveTo>
                    <a:cubicBezTo>
                      <a:pt x="f9" y="f5"/>
                      <a:pt x="f9" y="f5"/>
                      <a:pt x="f9" y="f5"/>
                    </a:cubicBezTo>
                    <a:cubicBezTo>
                      <a:pt x="f10" y="f5"/>
                      <a:pt x="f5" y="f10"/>
                      <a:pt x="f5" y="f9"/>
                    </a:cubicBezTo>
                    <a:cubicBezTo>
                      <a:pt x="f5" y="f8"/>
                      <a:pt x="f5" y="f8"/>
                      <a:pt x="f5" y="f8"/>
                    </a:cubicBezTo>
                    <a:cubicBezTo>
                      <a:pt x="f5" y="f11"/>
                      <a:pt x="f10" y="f7"/>
                      <a:pt x="f9" y="f7"/>
                    </a:cubicBezTo>
                    <a:cubicBezTo>
                      <a:pt x="f8" y="f7"/>
                      <a:pt x="f8" y="f7"/>
                      <a:pt x="f8" y="f7"/>
                    </a:cubicBezTo>
                    <a:cubicBezTo>
                      <a:pt x="f12" y="f7"/>
                      <a:pt x="f6" y="f11"/>
                      <a:pt x="f6" y="f8"/>
                    </a:cubicBezTo>
                    <a:cubicBezTo>
                      <a:pt x="f6" y="f9"/>
                      <a:pt x="f6" y="f9"/>
                      <a:pt x="f6" y="f9"/>
                    </a:cubicBezTo>
                    <a:cubicBezTo>
                      <a:pt x="f6" y="f10"/>
                      <a:pt x="f12" y="f5"/>
                      <a:pt x="f8" y="f5"/>
                    </a:cubicBezTo>
                    <a:close/>
                  </a:path>
                </a:pathLst>
              </a:custGeom>
              <a:solidFill>
                <a:srgbClr val="7F7F7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217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id-ID" sz="1800" b="0" i="0" u="none" strike="noStrike" kern="1200" cap="none" spc="0" baseline="0">
                  <a:solidFill>
                    <a:srgbClr val="000000"/>
                  </a:solidFill>
                  <a:uFillTx/>
                  <a:latin typeface="Lato Light"/>
                </a:endParaRPr>
              </a:p>
            </p:txBody>
          </p:sp>
          <p:sp>
            <p:nvSpPr>
              <p:cNvPr id="18" name="Freeform 15">
                <a:extLst>
                  <a:ext uri="{FF2B5EF4-FFF2-40B4-BE49-F238E27FC236}">
                    <a16:creationId xmlns:a16="http://schemas.microsoft.com/office/drawing/2014/main" id="{47A8A95D-E174-3C12-7A91-FC6512C47315}"/>
                  </a:ext>
                </a:extLst>
              </p:cNvPr>
              <p:cNvSpPr/>
              <p:nvPr/>
            </p:nvSpPr>
            <p:spPr>
              <a:xfrm>
                <a:off x="8298042" y="895645"/>
                <a:ext cx="33238" cy="3377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93"/>
                  <a:gd name="f7" fmla="val 168"/>
                  <a:gd name="f8" fmla="val 24"/>
                  <a:gd name="f9" fmla="val 11"/>
                  <a:gd name="f10" fmla="val 25"/>
                  <a:gd name="f11" fmla="val 169"/>
                  <a:gd name="f12" fmla="val 182"/>
                  <a:gd name="f13" fmla="+- 0 0 -90"/>
                  <a:gd name="f14" fmla="*/ f3 1 193"/>
                  <a:gd name="f15" fmla="*/ f4 1 193"/>
                  <a:gd name="f16" fmla="+- f6 0 f5"/>
                  <a:gd name="f17" fmla="*/ f13 f0 1"/>
                  <a:gd name="f18" fmla="*/ f16 1 193"/>
                  <a:gd name="f19" fmla="*/ 168 f16 1"/>
                  <a:gd name="f20" fmla="*/ 0 f16 1"/>
                  <a:gd name="f21" fmla="*/ 24 f16 1"/>
                  <a:gd name="f22" fmla="*/ 25 f16 1"/>
                  <a:gd name="f23" fmla="*/ 169 f16 1"/>
                  <a:gd name="f24" fmla="*/ 193 f16 1"/>
                  <a:gd name="f25" fmla="*/ f17 1 f2"/>
                  <a:gd name="f26" fmla="*/ f19 1 193"/>
                  <a:gd name="f27" fmla="*/ f20 1 193"/>
                  <a:gd name="f28" fmla="*/ f21 1 193"/>
                  <a:gd name="f29" fmla="*/ f22 1 193"/>
                  <a:gd name="f30" fmla="*/ f23 1 193"/>
                  <a:gd name="f31" fmla="*/ f24 1 193"/>
                  <a:gd name="f32" fmla="*/ 0 1 f18"/>
                  <a:gd name="f33" fmla="*/ f6 1 f18"/>
                  <a:gd name="f34" fmla="+- f25 0 f1"/>
                  <a:gd name="f35" fmla="*/ f26 1 f18"/>
                  <a:gd name="f36" fmla="*/ f27 1 f18"/>
                  <a:gd name="f37" fmla="*/ f28 1 f18"/>
                  <a:gd name="f38" fmla="*/ f29 1 f18"/>
                  <a:gd name="f39" fmla="*/ f30 1 f18"/>
                  <a:gd name="f40" fmla="*/ f31 1 f18"/>
                  <a:gd name="f41" fmla="*/ f32 f14 1"/>
                  <a:gd name="f42" fmla="*/ f33 f14 1"/>
                  <a:gd name="f43" fmla="*/ f33 f15 1"/>
                  <a:gd name="f44" fmla="*/ f32 f15 1"/>
                  <a:gd name="f45" fmla="*/ f35 f14 1"/>
                  <a:gd name="f46" fmla="*/ f36 f15 1"/>
                  <a:gd name="f47" fmla="*/ f37 f14 1"/>
                  <a:gd name="f48" fmla="*/ f36 f14 1"/>
                  <a:gd name="f49" fmla="*/ f38 f15 1"/>
                  <a:gd name="f50" fmla="*/ f39 f15 1"/>
                  <a:gd name="f51" fmla="*/ f40 f15 1"/>
                  <a:gd name="f52" fmla="*/ f40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4">
                    <a:pos x="f45" y="f46"/>
                  </a:cxn>
                  <a:cxn ang="f34">
                    <a:pos x="f47" y="f46"/>
                  </a:cxn>
                  <a:cxn ang="f34">
                    <a:pos x="f48" y="f49"/>
                  </a:cxn>
                  <a:cxn ang="f34">
                    <a:pos x="f48" y="f50"/>
                  </a:cxn>
                  <a:cxn ang="f34">
                    <a:pos x="f47" y="f51"/>
                  </a:cxn>
                  <a:cxn ang="f34">
                    <a:pos x="f45" y="f51"/>
                  </a:cxn>
                  <a:cxn ang="f34">
                    <a:pos x="f52" y="f50"/>
                  </a:cxn>
                  <a:cxn ang="f34">
                    <a:pos x="f52" y="f49"/>
                  </a:cxn>
                  <a:cxn ang="f34">
                    <a:pos x="f45" y="f46"/>
                  </a:cxn>
                </a:cxnLst>
                <a:rect l="f41" t="f44" r="f42" b="f43"/>
                <a:pathLst>
                  <a:path w="193" h="193">
                    <a:moveTo>
                      <a:pt x="f7" y="f5"/>
                    </a:moveTo>
                    <a:cubicBezTo>
                      <a:pt x="f8" y="f5"/>
                      <a:pt x="f8" y="f5"/>
                      <a:pt x="f8" y="f5"/>
                    </a:cubicBezTo>
                    <a:cubicBezTo>
                      <a:pt x="f9" y="f5"/>
                      <a:pt x="f5" y="f9"/>
                      <a:pt x="f5" y="f10"/>
                    </a:cubicBezTo>
                    <a:cubicBezTo>
                      <a:pt x="f5" y="f11"/>
                      <a:pt x="f5" y="f11"/>
                      <a:pt x="f5" y="f11"/>
                    </a:cubicBezTo>
                    <a:cubicBezTo>
                      <a:pt x="f5" y="f12"/>
                      <a:pt x="f9" y="f6"/>
                      <a:pt x="f8" y="f6"/>
                    </a:cubicBezTo>
                    <a:cubicBezTo>
                      <a:pt x="f7" y="f6"/>
                      <a:pt x="f7" y="f6"/>
                      <a:pt x="f7" y="f6"/>
                    </a:cubicBezTo>
                    <a:cubicBezTo>
                      <a:pt x="f12" y="f6"/>
                      <a:pt x="f6" y="f12"/>
                      <a:pt x="f6" y="f11"/>
                    </a:cubicBezTo>
                    <a:cubicBezTo>
                      <a:pt x="f6" y="f10"/>
                      <a:pt x="f6" y="f10"/>
                      <a:pt x="f6" y="f10"/>
                    </a:cubicBezTo>
                    <a:cubicBezTo>
                      <a:pt x="f6" y="f9"/>
                      <a:pt x="f12" y="f5"/>
                      <a:pt x="f7" y="f5"/>
                    </a:cubicBezTo>
                    <a:close/>
                  </a:path>
                </a:pathLst>
              </a:custGeom>
              <a:solidFill>
                <a:srgbClr val="7F7F7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217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id-ID" sz="1800" b="0" i="0" u="none" strike="noStrike" kern="1200" cap="none" spc="0" baseline="0">
                  <a:solidFill>
                    <a:srgbClr val="000000"/>
                  </a:solidFill>
                  <a:uFillTx/>
                  <a:latin typeface="Lato Light"/>
                </a:endParaRPr>
              </a:p>
            </p:txBody>
          </p:sp>
          <p:sp>
            <p:nvSpPr>
              <p:cNvPr id="19" name="Freeform 16">
                <a:extLst>
                  <a:ext uri="{FF2B5EF4-FFF2-40B4-BE49-F238E27FC236}">
                    <a16:creationId xmlns:a16="http://schemas.microsoft.com/office/drawing/2014/main" id="{ABE60A92-6FC2-E14C-B175-6621CE90D6BB}"/>
                  </a:ext>
                </a:extLst>
              </p:cNvPr>
              <p:cNvSpPr/>
              <p:nvPr/>
            </p:nvSpPr>
            <p:spPr>
              <a:xfrm>
                <a:off x="8347831" y="794750"/>
                <a:ext cx="33028" cy="3355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92"/>
                  <a:gd name="f7" fmla="val 168"/>
                  <a:gd name="f8" fmla="val 24"/>
                  <a:gd name="f9" fmla="val 11"/>
                  <a:gd name="f10" fmla="val 182"/>
                  <a:gd name="f11" fmla="val 181"/>
                  <a:gd name="f12" fmla="+- 0 0 -90"/>
                  <a:gd name="f13" fmla="*/ f3 1 192"/>
                  <a:gd name="f14" fmla="*/ f4 1 192"/>
                  <a:gd name="f15" fmla="+- f6 0 f5"/>
                  <a:gd name="f16" fmla="*/ f12 f0 1"/>
                  <a:gd name="f17" fmla="*/ f15 1 192"/>
                  <a:gd name="f18" fmla="*/ 168 f15 1"/>
                  <a:gd name="f19" fmla="*/ 0 f15 1"/>
                  <a:gd name="f20" fmla="*/ 24 f15 1"/>
                  <a:gd name="f21" fmla="*/ 192 f15 1"/>
                  <a:gd name="f22" fmla="*/ f16 1 f2"/>
                  <a:gd name="f23" fmla="*/ f18 1 192"/>
                  <a:gd name="f24" fmla="*/ f19 1 192"/>
                  <a:gd name="f25" fmla="*/ f20 1 192"/>
                  <a:gd name="f26" fmla="*/ f21 1 192"/>
                  <a:gd name="f27" fmla="*/ 0 1 f17"/>
                  <a:gd name="f28" fmla="*/ f6 1 f17"/>
                  <a:gd name="f29" fmla="+- f22 0 f1"/>
                  <a:gd name="f30" fmla="*/ f23 1 f17"/>
                  <a:gd name="f31" fmla="*/ f24 1 f17"/>
                  <a:gd name="f32" fmla="*/ f25 1 f17"/>
                  <a:gd name="f33" fmla="*/ f26 1 f17"/>
                  <a:gd name="f34" fmla="*/ f27 f13 1"/>
                  <a:gd name="f35" fmla="*/ f28 f13 1"/>
                  <a:gd name="f36" fmla="*/ f28 f14 1"/>
                  <a:gd name="f37" fmla="*/ f27 f14 1"/>
                  <a:gd name="f38" fmla="*/ f30 f13 1"/>
                  <a:gd name="f39" fmla="*/ f31 f14 1"/>
                  <a:gd name="f40" fmla="*/ f32 f13 1"/>
                  <a:gd name="f41" fmla="*/ f31 f13 1"/>
                  <a:gd name="f42" fmla="*/ f32 f14 1"/>
                  <a:gd name="f43" fmla="*/ f30 f14 1"/>
                  <a:gd name="f44" fmla="*/ f33 f14 1"/>
                  <a:gd name="f45" fmla="*/ f33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38" y="f39"/>
                  </a:cxn>
                  <a:cxn ang="f29">
                    <a:pos x="f40" y="f39"/>
                  </a:cxn>
                  <a:cxn ang="f29">
                    <a:pos x="f41" y="f42"/>
                  </a:cxn>
                  <a:cxn ang="f29">
                    <a:pos x="f41" y="f43"/>
                  </a:cxn>
                  <a:cxn ang="f29">
                    <a:pos x="f40" y="f44"/>
                  </a:cxn>
                  <a:cxn ang="f29">
                    <a:pos x="f38" y="f44"/>
                  </a:cxn>
                  <a:cxn ang="f29">
                    <a:pos x="f45" y="f43"/>
                  </a:cxn>
                  <a:cxn ang="f29">
                    <a:pos x="f45" y="f42"/>
                  </a:cxn>
                  <a:cxn ang="f29">
                    <a:pos x="f38" y="f39"/>
                  </a:cxn>
                </a:cxnLst>
                <a:rect l="f34" t="f37" r="f35" b="f36"/>
                <a:pathLst>
                  <a:path w="192" h="192">
                    <a:moveTo>
                      <a:pt x="f7" y="f5"/>
                    </a:moveTo>
                    <a:cubicBezTo>
                      <a:pt x="f8" y="f5"/>
                      <a:pt x="f8" y="f5"/>
                      <a:pt x="f8" y="f5"/>
                    </a:cubicBezTo>
                    <a:cubicBezTo>
                      <a:pt x="f9" y="f5"/>
                      <a:pt x="f5" y="f9"/>
                      <a:pt x="f5" y="f8"/>
                    </a:cubicBezTo>
                    <a:cubicBezTo>
                      <a:pt x="f5" y="f7"/>
                      <a:pt x="f5" y="f7"/>
                      <a:pt x="f5" y="f7"/>
                    </a:cubicBezTo>
                    <a:cubicBezTo>
                      <a:pt x="f5" y="f10"/>
                      <a:pt x="f9" y="f6"/>
                      <a:pt x="f8" y="f6"/>
                    </a:cubicBezTo>
                    <a:cubicBezTo>
                      <a:pt x="f7" y="f6"/>
                      <a:pt x="f7" y="f6"/>
                      <a:pt x="f7" y="f6"/>
                    </a:cubicBezTo>
                    <a:cubicBezTo>
                      <a:pt x="f11" y="f6"/>
                      <a:pt x="f6" y="f10"/>
                      <a:pt x="f6" y="f7"/>
                    </a:cubicBezTo>
                    <a:cubicBezTo>
                      <a:pt x="f6" y="f8"/>
                      <a:pt x="f6" y="f8"/>
                      <a:pt x="f6" y="f8"/>
                    </a:cubicBezTo>
                    <a:cubicBezTo>
                      <a:pt x="f6" y="f9"/>
                      <a:pt x="f11" y="f5"/>
                      <a:pt x="f7" y="f5"/>
                    </a:cubicBezTo>
                    <a:close/>
                  </a:path>
                </a:pathLst>
              </a:custGeom>
              <a:solidFill>
                <a:srgbClr val="7F7F7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217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id-ID" sz="1800" b="0" i="0" u="none" strike="noStrike" kern="1200" cap="none" spc="0" baseline="0">
                  <a:solidFill>
                    <a:srgbClr val="000000"/>
                  </a:solidFill>
                  <a:uFillTx/>
                  <a:latin typeface="Lato Light"/>
                </a:endParaRPr>
              </a:p>
            </p:txBody>
          </p:sp>
          <p:sp>
            <p:nvSpPr>
              <p:cNvPr id="20" name="Freeform 17">
                <a:extLst>
                  <a:ext uri="{FF2B5EF4-FFF2-40B4-BE49-F238E27FC236}">
                    <a16:creationId xmlns:a16="http://schemas.microsoft.com/office/drawing/2014/main" id="{BFF88F4F-C141-883E-0FB7-79BA0777095A}"/>
                  </a:ext>
                </a:extLst>
              </p:cNvPr>
              <p:cNvSpPr/>
              <p:nvPr/>
            </p:nvSpPr>
            <p:spPr>
              <a:xfrm>
                <a:off x="8347831" y="845271"/>
                <a:ext cx="33028" cy="3355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92"/>
                  <a:gd name="f7" fmla="val 168"/>
                  <a:gd name="f8" fmla="val 24"/>
                  <a:gd name="f9" fmla="val 11"/>
                  <a:gd name="f10" fmla="val 181"/>
                  <a:gd name="f11" fmla="+- 0 0 -90"/>
                  <a:gd name="f12" fmla="*/ f3 1 192"/>
                  <a:gd name="f13" fmla="*/ f4 1 192"/>
                  <a:gd name="f14" fmla="+- f6 0 f5"/>
                  <a:gd name="f15" fmla="*/ f11 f0 1"/>
                  <a:gd name="f16" fmla="*/ f14 1 192"/>
                  <a:gd name="f17" fmla="*/ 168 f14 1"/>
                  <a:gd name="f18" fmla="*/ 0 f14 1"/>
                  <a:gd name="f19" fmla="*/ 24 f14 1"/>
                  <a:gd name="f20" fmla="*/ 192 f14 1"/>
                  <a:gd name="f21" fmla="*/ f15 1 f2"/>
                  <a:gd name="f22" fmla="*/ f17 1 192"/>
                  <a:gd name="f23" fmla="*/ f18 1 192"/>
                  <a:gd name="f24" fmla="*/ f19 1 192"/>
                  <a:gd name="f25" fmla="*/ f20 1 192"/>
                  <a:gd name="f26" fmla="*/ 0 1 f16"/>
                  <a:gd name="f27" fmla="*/ f6 1 f16"/>
                  <a:gd name="f28" fmla="+- f21 0 f1"/>
                  <a:gd name="f29" fmla="*/ f22 1 f16"/>
                  <a:gd name="f30" fmla="*/ f23 1 f16"/>
                  <a:gd name="f31" fmla="*/ f24 1 f16"/>
                  <a:gd name="f32" fmla="*/ f25 1 f16"/>
                  <a:gd name="f33" fmla="*/ f26 f12 1"/>
                  <a:gd name="f34" fmla="*/ f27 f12 1"/>
                  <a:gd name="f35" fmla="*/ f27 f13 1"/>
                  <a:gd name="f36" fmla="*/ f26 f13 1"/>
                  <a:gd name="f37" fmla="*/ f29 f12 1"/>
                  <a:gd name="f38" fmla="*/ f30 f13 1"/>
                  <a:gd name="f39" fmla="*/ f31 f12 1"/>
                  <a:gd name="f40" fmla="*/ f30 f12 1"/>
                  <a:gd name="f41" fmla="*/ f31 f13 1"/>
                  <a:gd name="f42" fmla="*/ f29 f13 1"/>
                  <a:gd name="f43" fmla="*/ f32 f13 1"/>
                  <a:gd name="f44" fmla="*/ f32 f12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8">
                    <a:pos x="f37" y="f38"/>
                  </a:cxn>
                  <a:cxn ang="f28">
                    <a:pos x="f39" y="f38"/>
                  </a:cxn>
                  <a:cxn ang="f28">
                    <a:pos x="f40" y="f41"/>
                  </a:cxn>
                  <a:cxn ang="f28">
                    <a:pos x="f40" y="f42"/>
                  </a:cxn>
                  <a:cxn ang="f28">
                    <a:pos x="f39" y="f43"/>
                  </a:cxn>
                  <a:cxn ang="f28">
                    <a:pos x="f37" y="f43"/>
                  </a:cxn>
                  <a:cxn ang="f28">
                    <a:pos x="f44" y="f42"/>
                  </a:cxn>
                  <a:cxn ang="f28">
                    <a:pos x="f44" y="f41"/>
                  </a:cxn>
                  <a:cxn ang="f28">
                    <a:pos x="f37" y="f38"/>
                  </a:cxn>
                </a:cxnLst>
                <a:rect l="f33" t="f36" r="f34" b="f35"/>
                <a:pathLst>
                  <a:path w="192" h="192">
                    <a:moveTo>
                      <a:pt x="f7" y="f5"/>
                    </a:moveTo>
                    <a:cubicBezTo>
                      <a:pt x="f8" y="f5"/>
                      <a:pt x="f8" y="f5"/>
                      <a:pt x="f8" y="f5"/>
                    </a:cubicBezTo>
                    <a:cubicBezTo>
                      <a:pt x="f9" y="f5"/>
                      <a:pt x="f5" y="f9"/>
                      <a:pt x="f5" y="f8"/>
                    </a:cubicBezTo>
                    <a:cubicBezTo>
                      <a:pt x="f5" y="f7"/>
                      <a:pt x="f5" y="f7"/>
                      <a:pt x="f5" y="f7"/>
                    </a:cubicBezTo>
                    <a:cubicBezTo>
                      <a:pt x="f5" y="f10"/>
                      <a:pt x="f9" y="f6"/>
                      <a:pt x="f8" y="f6"/>
                    </a:cubicBezTo>
                    <a:cubicBezTo>
                      <a:pt x="f7" y="f6"/>
                      <a:pt x="f7" y="f6"/>
                      <a:pt x="f7" y="f6"/>
                    </a:cubicBezTo>
                    <a:cubicBezTo>
                      <a:pt x="f10" y="f6"/>
                      <a:pt x="f6" y="f10"/>
                      <a:pt x="f6" y="f7"/>
                    </a:cubicBezTo>
                    <a:cubicBezTo>
                      <a:pt x="f6" y="f8"/>
                      <a:pt x="f6" y="f8"/>
                      <a:pt x="f6" y="f8"/>
                    </a:cubicBezTo>
                    <a:cubicBezTo>
                      <a:pt x="f6" y="f9"/>
                      <a:pt x="f10" y="f5"/>
                      <a:pt x="f7" y="f5"/>
                    </a:cubicBezTo>
                    <a:close/>
                  </a:path>
                </a:pathLst>
              </a:custGeom>
              <a:solidFill>
                <a:srgbClr val="7F7F7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217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id-ID" sz="1800" b="0" i="0" u="none" strike="noStrike" kern="1200" cap="none" spc="0" baseline="0">
                  <a:solidFill>
                    <a:srgbClr val="000000"/>
                  </a:solidFill>
                  <a:uFillTx/>
                  <a:latin typeface="Lato Light"/>
                </a:endParaRPr>
              </a:p>
            </p:txBody>
          </p:sp>
          <p:sp>
            <p:nvSpPr>
              <p:cNvPr id="21" name="Freeform 18">
                <a:extLst>
                  <a:ext uri="{FF2B5EF4-FFF2-40B4-BE49-F238E27FC236}">
                    <a16:creationId xmlns:a16="http://schemas.microsoft.com/office/drawing/2014/main" id="{CCA46005-B71B-6FEE-B932-F16DE14DD5FA}"/>
                  </a:ext>
                </a:extLst>
              </p:cNvPr>
              <p:cNvSpPr/>
              <p:nvPr/>
            </p:nvSpPr>
            <p:spPr>
              <a:xfrm>
                <a:off x="8347831" y="895645"/>
                <a:ext cx="33028" cy="3377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92"/>
                  <a:gd name="f7" fmla="val 193"/>
                  <a:gd name="f8" fmla="val 168"/>
                  <a:gd name="f9" fmla="val 24"/>
                  <a:gd name="f10" fmla="val 11"/>
                  <a:gd name="f11" fmla="val 25"/>
                  <a:gd name="f12" fmla="val 169"/>
                  <a:gd name="f13" fmla="val 182"/>
                  <a:gd name="f14" fmla="val 181"/>
                  <a:gd name="f15" fmla="+- 0 0 -90"/>
                  <a:gd name="f16" fmla="*/ f3 1 192"/>
                  <a:gd name="f17" fmla="*/ f4 1 193"/>
                  <a:gd name="f18" fmla="+- f7 0 f5"/>
                  <a:gd name="f19" fmla="+- f6 0 f5"/>
                  <a:gd name="f20" fmla="*/ f15 f0 1"/>
                  <a:gd name="f21" fmla="*/ f19 1 192"/>
                  <a:gd name="f22" fmla="*/ f18 1 193"/>
                  <a:gd name="f23" fmla="*/ 168 f19 1"/>
                  <a:gd name="f24" fmla="*/ 0 f18 1"/>
                  <a:gd name="f25" fmla="*/ 24 f19 1"/>
                  <a:gd name="f26" fmla="*/ 0 f19 1"/>
                  <a:gd name="f27" fmla="*/ 25 f18 1"/>
                  <a:gd name="f28" fmla="*/ 169 f18 1"/>
                  <a:gd name="f29" fmla="*/ 193 f18 1"/>
                  <a:gd name="f30" fmla="*/ 192 f19 1"/>
                  <a:gd name="f31" fmla="*/ f20 1 f2"/>
                  <a:gd name="f32" fmla="*/ f23 1 192"/>
                  <a:gd name="f33" fmla="*/ f24 1 193"/>
                  <a:gd name="f34" fmla="*/ f25 1 192"/>
                  <a:gd name="f35" fmla="*/ f26 1 192"/>
                  <a:gd name="f36" fmla="*/ f27 1 193"/>
                  <a:gd name="f37" fmla="*/ f28 1 193"/>
                  <a:gd name="f38" fmla="*/ f29 1 193"/>
                  <a:gd name="f39" fmla="*/ f30 1 192"/>
                  <a:gd name="f40" fmla="*/ 0 1 f21"/>
                  <a:gd name="f41" fmla="*/ f6 1 f21"/>
                  <a:gd name="f42" fmla="*/ 0 1 f22"/>
                  <a:gd name="f43" fmla="*/ f7 1 f22"/>
                  <a:gd name="f44" fmla="+- f31 0 f1"/>
                  <a:gd name="f45" fmla="*/ f32 1 f21"/>
                  <a:gd name="f46" fmla="*/ f33 1 f22"/>
                  <a:gd name="f47" fmla="*/ f34 1 f21"/>
                  <a:gd name="f48" fmla="*/ f35 1 f21"/>
                  <a:gd name="f49" fmla="*/ f36 1 f22"/>
                  <a:gd name="f50" fmla="*/ f37 1 f22"/>
                  <a:gd name="f51" fmla="*/ f38 1 f22"/>
                  <a:gd name="f52" fmla="*/ f39 1 f21"/>
                  <a:gd name="f53" fmla="*/ f40 f16 1"/>
                  <a:gd name="f54" fmla="*/ f41 f16 1"/>
                  <a:gd name="f55" fmla="*/ f43 f17 1"/>
                  <a:gd name="f56" fmla="*/ f42 f17 1"/>
                  <a:gd name="f57" fmla="*/ f45 f16 1"/>
                  <a:gd name="f58" fmla="*/ f46 f17 1"/>
                  <a:gd name="f59" fmla="*/ f47 f16 1"/>
                  <a:gd name="f60" fmla="*/ f48 f16 1"/>
                  <a:gd name="f61" fmla="*/ f49 f17 1"/>
                  <a:gd name="f62" fmla="*/ f50 f17 1"/>
                  <a:gd name="f63" fmla="*/ f51 f17 1"/>
                  <a:gd name="f64" fmla="*/ f52 f16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4">
                    <a:pos x="f57" y="f58"/>
                  </a:cxn>
                  <a:cxn ang="f44">
                    <a:pos x="f59" y="f58"/>
                  </a:cxn>
                  <a:cxn ang="f44">
                    <a:pos x="f60" y="f61"/>
                  </a:cxn>
                  <a:cxn ang="f44">
                    <a:pos x="f60" y="f62"/>
                  </a:cxn>
                  <a:cxn ang="f44">
                    <a:pos x="f59" y="f63"/>
                  </a:cxn>
                  <a:cxn ang="f44">
                    <a:pos x="f57" y="f63"/>
                  </a:cxn>
                  <a:cxn ang="f44">
                    <a:pos x="f64" y="f62"/>
                  </a:cxn>
                  <a:cxn ang="f44">
                    <a:pos x="f64" y="f61"/>
                  </a:cxn>
                  <a:cxn ang="f44">
                    <a:pos x="f57" y="f58"/>
                  </a:cxn>
                </a:cxnLst>
                <a:rect l="f53" t="f56" r="f54" b="f55"/>
                <a:pathLst>
                  <a:path w="192" h="193">
                    <a:moveTo>
                      <a:pt x="f8" y="f5"/>
                    </a:moveTo>
                    <a:cubicBezTo>
                      <a:pt x="f9" y="f5"/>
                      <a:pt x="f9" y="f5"/>
                      <a:pt x="f9" y="f5"/>
                    </a:cubicBezTo>
                    <a:cubicBezTo>
                      <a:pt x="f10" y="f5"/>
                      <a:pt x="f5" y="f10"/>
                      <a:pt x="f5" y="f11"/>
                    </a:cubicBezTo>
                    <a:cubicBezTo>
                      <a:pt x="f5" y="f12"/>
                      <a:pt x="f5" y="f12"/>
                      <a:pt x="f5" y="f12"/>
                    </a:cubicBezTo>
                    <a:cubicBezTo>
                      <a:pt x="f5" y="f13"/>
                      <a:pt x="f10" y="f7"/>
                      <a:pt x="f9" y="f7"/>
                    </a:cubicBezTo>
                    <a:cubicBezTo>
                      <a:pt x="f8" y="f7"/>
                      <a:pt x="f8" y="f7"/>
                      <a:pt x="f8" y="f7"/>
                    </a:cubicBezTo>
                    <a:cubicBezTo>
                      <a:pt x="f14" y="f7"/>
                      <a:pt x="f6" y="f13"/>
                      <a:pt x="f6" y="f12"/>
                    </a:cubicBezTo>
                    <a:cubicBezTo>
                      <a:pt x="f6" y="f11"/>
                      <a:pt x="f6" y="f11"/>
                      <a:pt x="f6" y="f11"/>
                    </a:cubicBezTo>
                    <a:cubicBezTo>
                      <a:pt x="f6" y="f10"/>
                      <a:pt x="f14" y="f5"/>
                      <a:pt x="f8" y="f5"/>
                    </a:cubicBezTo>
                    <a:close/>
                  </a:path>
                </a:pathLst>
              </a:custGeom>
              <a:solidFill>
                <a:srgbClr val="7F7F7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217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id-ID" sz="1800" b="0" i="0" u="none" strike="noStrike" kern="1200" cap="none" spc="0" baseline="0">
                  <a:solidFill>
                    <a:srgbClr val="000000"/>
                  </a:solidFill>
                  <a:uFillTx/>
                  <a:latin typeface="Lato Light"/>
                </a:endParaRPr>
              </a:p>
            </p:txBody>
          </p:sp>
          <p:sp>
            <p:nvSpPr>
              <p:cNvPr id="22" name="Freeform 19">
                <a:extLst>
                  <a:ext uri="{FF2B5EF4-FFF2-40B4-BE49-F238E27FC236}">
                    <a16:creationId xmlns:a16="http://schemas.microsoft.com/office/drawing/2014/main" id="{ACE8D3C9-D9E3-50E5-DB1C-DDBD4783AD24}"/>
                  </a:ext>
                </a:extLst>
              </p:cNvPr>
              <p:cNvSpPr/>
              <p:nvPr/>
            </p:nvSpPr>
            <p:spPr>
              <a:xfrm>
                <a:off x="8397547" y="794750"/>
                <a:ext cx="33101" cy="3355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92"/>
                  <a:gd name="f7" fmla="val 168"/>
                  <a:gd name="f8" fmla="val 24"/>
                  <a:gd name="f9" fmla="val 10"/>
                  <a:gd name="f10" fmla="val 11"/>
                  <a:gd name="f11" fmla="val 182"/>
                  <a:gd name="f12" fmla="val 181"/>
                  <a:gd name="f13" fmla="+- 0 0 -90"/>
                  <a:gd name="f14" fmla="*/ f3 1 192"/>
                  <a:gd name="f15" fmla="*/ f4 1 192"/>
                  <a:gd name="f16" fmla="+- f6 0 f5"/>
                  <a:gd name="f17" fmla="*/ f13 f0 1"/>
                  <a:gd name="f18" fmla="*/ f16 1 192"/>
                  <a:gd name="f19" fmla="*/ 168 f16 1"/>
                  <a:gd name="f20" fmla="*/ 0 f16 1"/>
                  <a:gd name="f21" fmla="*/ 24 f16 1"/>
                  <a:gd name="f22" fmla="*/ 192 f16 1"/>
                  <a:gd name="f23" fmla="*/ f17 1 f2"/>
                  <a:gd name="f24" fmla="*/ f19 1 192"/>
                  <a:gd name="f25" fmla="*/ f20 1 192"/>
                  <a:gd name="f26" fmla="*/ f21 1 192"/>
                  <a:gd name="f27" fmla="*/ f22 1 192"/>
                  <a:gd name="f28" fmla="*/ 0 1 f18"/>
                  <a:gd name="f29" fmla="*/ f6 1 f18"/>
                  <a:gd name="f30" fmla="+- f23 0 f1"/>
                  <a:gd name="f31" fmla="*/ f24 1 f18"/>
                  <a:gd name="f32" fmla="*/ f25 1 f18"/>
                  <a:gd name="f33" fmla="*/ f26 1 f18"/>
                  <a:gd name="f34" fmla="*/ f27 1 f18"/>
                  <a:gd name="f35" fmla="*/ f28 f14 1"/>
                  <a:gd name="f36" fmla="*/ f29 f14 1"/>
                  <a:gd name="f37" fmla="*/ f29 f15 1"/>
                  <a:gd name="f38" fmla="*/ f28 f15 1"/>
                  <a:gd name="f39" fmla="*/ f31 f14 1"/>
                  <a:gd name="f40" fmla="*/ f32 f15 1"/>
                  <a:gd name="f41" fmla="*/ f33 f14 1"/>
                  <a:gd name="f42" fmla="*/ f32 f14 1"/>
                  <a:gd name="f43" fmla="*/ f33 f15 1"/>
                  <a:gd name="f44" fmla="*/ f31 f15 1"/>
                  <a:gd name="f45" fmla="*/ f34 f15 1"/>
                  <a:gd name="f46" fmla="*/ f34 f14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30">
                    <a:pos x="f39" y="f40"/>
                  </a:cxn>
                  <a:cxn ang="f30">
                    <a:pos x="f41" y="f40"/>
                  </a:cxn>
                  <a:cxn ang="f30">
                    <a:pos x="f42" y="f43"/>
                  </a:cxn>
                  <a:cxn ang="f30">
                    <a:pos x="f42" y="f44"/>
                  </a:cxn>
                  <a:cxn ang="f30">
                    <a:pos x="f41" y="f45"/>
                  </a:cxn>
                  <a:cxn ang="f30">
                    <a:pos x="f39" y="f45"/>
                  </a:cxn>
                  <a:cxn ang="f30">
                    <a:pos x="f46" y="f44"/>
                  </a:cxn>
                  <a:cxn ang="f30">
                    <a:pos x="f46" y="f43"/>
                  </a:cxn>
                  <a:cxn ang="f30">
                    <a:pos x="f39" y="f40"/>
                  </a:cxn>
                </a:cxnLst>
                <a:rect l="f35" t="f38" r="f36" b="f37"/>
                <a:pathLst>
                  <a:path w="192" h="192">
                    <a:moveTo>
                      <a:pt x="f7" y="f5"/>
                    </a:moveTo>
                    <a:cubicBezTo>
                      <a:pt x="f8" y="f5"/>
                      <a:pt x="f8" y="f5"/>
                      <a:pt x="f8" y="f5"/>
                    </a:cubicBezTo>
                    <a:cubicBezTo>
                      <a:pt x="f9" y="f5"/>
                      <a:pt x="f5" y="f10"/>
                      <a:pt x="f5" y="f8"/>
                    </a:cubicBezTo>
                    <a:cubicBezTo>
                      <a:pt x="f5" y="f7"/>
                      <a:pt x="f5" y="f7"/>
                      <a:pt x="f5" y="f7"/>
                    </a:cubicBezTo>
                    <a:cubicBezTo>
                      <a:pt x="f5" y="f11"/>
                      <a:pt x="f9" y="f6"/>
                      <a:pt x="f8" y="f6"/>
                    </a:cubicBezTo>
                    <a:cubicBezTo>
                      <a:pt x="f7" y="f6"/>
                      <a:pt x="f7" y="f6"/>
                      <a:pt x="f7" y="f6"/>
                    </a:cubicBezTo>
                    <a:cubicBezTo>
                      <a:pt x="f12" y="f6"/>
                      <a:pt x="f6" y="f11"/>
                      <a:pt x="f6" y="f7"/>
                    </a:cubicBezTo>
                    <a:cubicBezTo>
                      <a:pt x="f6" y="f8"/>
                      <a:pt x="f6" y="f8"/>
                      <a:pt x="f6" y="f8"/>
                    </a:cubicBezTo>
                    <a:cubicBezTo>
                      <a:pt x="f6" y="f10"/>
                      <a:pt x="f12" y="f5"/>
                      <a:pt x="f7" y="f5"/>
                    </a:cubicBezTo>
                    <a:close/>
                  </a:path>
                </a:pathLst>
              </a:custGeom>
              <a:solidFill>
                <a:srgbClr val="7F7F7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217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id-ID" sz="1800" b="0" i="0" u="none" strike="noStrike" kern="1200" cap="none" spc="0" baseline="0">
                  <a:solidFill>
                    <a:srgbClr val="000000"/>
                  </a:solidFill>
                  <a:uFillTx/>
                  <a:latin typeface="Lato Light"/>
                </a:endParaRPr>
              </a:p>
            </p:txBody>
          </p:sp>
          <p:sp>
            <p:nvSpPr>
              <p:cNvPr id="23" name="Freeform 20">
                <a:extLst>
                  <a:ext uri="{FF2B5EF4-FFF2-40B4-BE49-F238E27FC236}">
                    <a16:creationId xmlns:a16="http://schemas.microsoft.com/office/drawing/2014/main" id="{24A26B91-2F4D-BA82-D4E8-F526BFFC416C}"/>
                  </a:ext>
                </a:extLst>
              </p:cNvPr>
              <p:cNvSpPr/>
              <p:nvPr/>
            </p:nvSpPr>
            <p:spPr>
              <a:xfrm>
                <a:off x="8397547" y="845271"/>
                <a:ext cx="33101" cy="33558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92"/>
                  <a:gd name="f7" fmla="val 168"/>
                  <a:gd name="f8" fmla="val 24"/>
                  <a:gd name="f9" fmla="val 10"/>
                  <a:gd name="f10" fmla="val 11"/>
                  <a:gd name="f11" fmla="val 181"/>
                  <a:gd name="f12" fmla="+- 0 0 -90"/>
                  <a:gd name="f13" fmla="*/ f3 1 192"/>
                  <a:gd name="f14" fmla="*/ f4 1 192"/>
                  <a:gd name="f15" fmla="+- f6 0 f5"/>
                  <a:gd name="f16" fmla="*/ f12 f0 1"/>
                  <a:gd name="f17" fmla="*/ f15 1 192"/>
                  <a:gd name="f18" fmla="*/ 168 f15 1"/>
                  <a:gd name="f19" fmla="*/ 0 f15 1"/>
                  <a:gd name="f20" fmla="*/ 24 f15 1"/>
                  <a:gd name="f21" fmla="*/ 192 f15 1"/>
                  <a:gd name="f22" fmla="*/ f16 1 f2"/>
                  <a:gd name="f23" fmla="*/ f18 1 192"/>
                  <a:gd name="f24" fmla="*/ f19 1 192"/>
                  <a:gd name="f25" fmla="*/ f20 1 192"/>
                  <a:gd name="f26" fmla="*/ f21 1 192"/>
                  <a:gd name="f27" fmla="*/ 0 1 f17"/>
                  <a:gd name="f28" fmla="*/ f6 1 f17"/>
                  <a:gd name="f29" fmla="+- f22 0 f1"/>
                  <a:gd name="f30" fmla="*/ f23 1 f17"/>
                  <a:gd name="f31" fmla="*/ f24 1 f17"/>
                  <a:gd name="f32" fmla="*/ f25 1 f17"/>
                  <a:gd name="f33" fmla="*/ f26 1 f17"/>
                  <a:gd name="f34" fmla="*/ f27 f13 1"/>
                  <a:gd name="f35" fmla="*/ f28 f13 1"/>
                  <a:gd name="f36" fmla="*/ f28 f14 1"/>
                  <a:gd name="f37" fmla="*/ f27 f14 1"/>
                  <a:gd name="f38" fmla="*/ f30 f13 1"/>
                  <a:gd name="f39" fmla="*/ f31 f14 1"/>
                  <a:gd name="f40" fmla="*/ f32 f13 1"/>
                  <a:gd name="f41" fmla="*/ f31 f13 1"/>
                  <a:gd name="f42" fmla="*/ f32 f14 1"/>
                  <a:gd name="f43" fmla="*/ f30 f14 1"/>
                  <a:gd name="f44" fmla="*/ f33 f14 1"/>
                  <a:gd name="f45" fmla="*/ f33 f13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29">
                    <a:pos x="f38" y="f39"/>
                  </a:cxn>
                  <a:cxn ang="f29">
                    <a:pos x="f40" y="f39"/>
                  </a:cxn>
                  <a:cxn ang="f29">
                    <a:pos x="f41" y="f42"/>
                  </a:cxn>
                  <a:cxn ang="f29">
                    <a:pos x="f41" y="f43"/>
                  </a:cxn>
                  <a:cxn ang="f29">
                    <a:pos x="f40" y="f44"/>
                  </a:cxn>
                  <a:cxn ang="f29">
                    <a:pos x="f38" y="f44"/>
                  </a:cxn>
                  <a:cxn ang="f29">
                    <a:pos x="f45" y="f43"/>
                  </a:cxn>
                  <a:cxn ang="f29">
                    <a:pos x="f45" y="f42"/>
                  </a:cxn>
                  <a:cxn ang="f29">
                    <a:pos x="f38" y="f39"/>
                  </a:cxn>
                </a:cxnLst>
                <a:rect l="f34" t="f37" r="f35" b="f36"/>
                <a:pathLst>
                  <a:path w="192" h="192">
                    <a:moveTo>
                      <a:pt x="f7" y="f5"/>
                    </a:moveTo>
                    <a:cubicBezTo>
                      <a:pt x="f8" y="f5"/>
                      <a:pt x="f8" y="f5"/>
                      <a:pt x="f8" y="f5"/>
                    </a:cubicBezTo>
                    <a:cubicBezTo>
                      <a:pt x="f9" y="f5"/>
                      <a:pt x="f5" y="f10"/>
                      <a:pt x="f5" y="f8"/>
                    </a:cubicBezTo>
                    <a:cubicBezTo>
                      <a:pt x="f5" y="f7"/>
                      <a:pt x="f5" y="f7"/>
                      <a:pt x="f5" y="f7"/>
                    </a:cubicBezTo>
                    <a:cubicBezTo>
                      <a:pt x="f5" y="f11"/>
                      <a:pt x="f9" y="f6"/>
                      <a:pt x="f8" y="f6"/>
                    </a:cubicBezTo>
                    <a:cubicBezTo>
                      <a:pt x="f7" y="f6"/>
                      <a:pt x="f7" y="f6"/>
                      <a:pt x="f7" y="f6"/>
                    </a:cubicBezTo>
                    <a:cubicBezTo>
                      <a:pt x="f11" y="f6"/>
                      <a:pt x="f6" y="f11"/>
                      <a:pt x="f6" y="f7"/>
                    </a:cubicBezTo>
                    <a:cubicBezTo>
                      <a:pt x="f6" y="f8"/>
                      <a:pt x="f6" y="f8"/>
                      <a:pt x="f6" y="f8"/>
                    </a:cubicBezTo>
                    <a:cubicBezTo>
                      <a:pt x="f6" y="f10"/>
                      <a:pt x="f11" y="f5"/>
                      <a:pt x="f7" y="f5"/>
                    </a:cubicBezTo>
                    <a:close/>
                  </a:path>
                </a:pathLst>
              </a:custGeom>
              <a:solidFill>
                <a:srgbClr val="7F7F7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217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id-ID" sz="1800" b="0" i="0" u="none" strike="noStrike" kern="1200" cap="none" spc="0" baseline="0">
                  <a:solidFill>
                    <a:srgbClr val="000000"/>
                  </a:solidFill>
                  <a:uFillTx/>
                  <a:latin typeface="Lato Light"/>
                </a:endParaRPr>
              </a:p>
            </p:txBody>
          </p:sp>
          <p:sp>
            <p:nvSpPr>
              <p:cNvPr id="24" name="Freeform 21">
                <a:extLst>
                  <a:ext uri="{FF2B5EF4-FFF2-40B4-BE49-F238E27FC236}">
                    <a16:creationId xmlns:a16="http://schemas.microsoft.com/office/drawing/2014/main" id="{F381A7BC-B333-BF59-D84C-A8FF9DE005A1}"/>
                  </a:ext>
                </a:extLst>
              </p:cNvPr>
              <p:cNvSpPr/>
              <p:nvPr/>
            </p:nvSpPr>
            <p:spPr>
              <a:xfrm>
                <a:off x="8397547" y="895645"/>
                <a:ext cx="33101" cy="33777"/>
              </a:xfrm>
              <a:custGeom>
                <a:avLst/>
                <a:gdLst>
                  <a:gd name="f0" fmla="val 10800000"/>
                  <a:gd name="f1" fmla="val 5400000"/>
                  <a:gd name="f2" fmla="val 180"/>
                  <a:gd name="f3" fmla="val w"/>
                  <a:gd name="f4" fmla="val h"/>
                  <a:gd name="f5" fmla="val 0"/>
                  <a:gd name="f6" fmla="val 192"/>
                  <a:gd name="f7" fmla="val 193"/>
                  <a:gd name="f8" fmla="val 168"/>
                  <a:gd name="f9" fmla="val 24"/>
                  <a:gd name="f10" fmla="val 10"/>
                  <a:gd name="f11" fmla="val 11"/>
                  <a:gd name="f12" fmla="val 25"/>
                  <a:gd name="f13" fmla="val 169"/>
                  <a:gd name="f14" fmla="val 182"/>
                  <a:gd name="f15" fmla="val 181"/>
                  <a:gd name="f16" fmla="+- 0 0 -90"/>
                  <a:gd name="f17" fmla="*/ f3 1 192"/>
                  <a:gd name="f18" fmla="*/ f4 1 193"/>
                  <a:gd name="f19" fmla="+- f7 0 f5"/>
                  <a:gd name="f20" fmla="+- f6 0 f5"/>
                  <a:gd name="f21" fmla="*/ f16 f0 1"/>
                  <a:gd name="f22" fmla="*/ f20 1 192"/>
                  <a:gd name="f23" fmla="*/ f19 1 193"/>
                  <a:gd name="f24" fmla="*/ 168 f20 1"/>
                  <a:gd name="f25" fmla="*/ 0 f19 1"/>
                  <a:gd name="f26" fmla="*/ 24 f20 1"/>
                  <a:gd name="f27" fmla="*/ 0 f20 1"/>
                  <a:gd name="f28" fmla="*/ 25 f19 1"/>
                  <a:gd name="f29" fmla="*/ 169 f19 1"/>
                  <a:gd name="f30" fmla="*/ 193 f19 1"/>
                  <a:gd name="f31" fmla="*/ 192 f20 1"/>
                  <a:gd name="f32" fmla="*/ f21 1 f2"/>
                  <a:gd name="f33" fmla="*/ f24 1 192"/>
                  <a:gd name="f34" fmla="*/ f25 1 193"/>
                  <a:gd name="f35" fmla="*/ f26 1 192"/>
                  <a:gd name="f36" fmla="*/ f27 1 192"/>
                  <a:gd name="f37" fmla="*/ f28 1 193"/>
                  <a:gd name="f38" fmla="*/ f29 1 193"/>
                  <a:gd name="f39" fmla="*/ f30 1 193"/>
                  <a:gd name="f40" fmla="*/ f31 1 192"/>
                  <a:gd name="f41" fmla="*/ 0 1 f22"/>
                  <a:gd name="f42" fmla="*/ f6 1 f22"/>
                  <a:gd name="f43" fmla="*/ 0 1 f23"/>
                  <a:gd name="f44" fmla="*/ f7 1 f23"/>
                  <a:gd name="f45" fmla="+- f32 0 f1"/>
                  <a:gd name="f46" fmla="*/ f33 1 f22"/>
                  <a:gd name="f47" fmla="*/ f34 1 f23"/>
                  <a:gd name="f48" fmla="*/ f35 1 f22"/>
                  <a:gd name="f49" fmla="*/ f36 1 f22"/>
                  <a:gd name="f50" fmla="*/ f37 1 f23"/>
                  <a:gd name="f51" fmla="*/ f38 1 f23"/>
                  <a:gd name="f52" fmla="*/ f39 1 f23"/>
                  <a:gd name="f53" fmla="*/ f40 1 f22"/>
                  <a:gd name="f54" fmla="*/ f41 f17 1"/>
                  <a:gd name="f55" fmla="*/ f42 f17 1"/>
                  <a:gd name="f56" fmla="*/ f44 f18 1"/>
                  <a:gd name="f57" fmla="*/ f43 f18 1"/>
                  <a:gd name="f58" fmla="*/ f46 f17 1"/>
                  <a:gd name="f59" fmla="*/ f47 f18 1"/>
                  <a:gd name="f60" fmla="*/ f48 f17 1"/>
                  <a:gd name="f61" fmla="*/ f49 f17 1"/>
                  <a:gd name="f62" fmla="*/ f50 f18 1"/>
                  <a:gd name="f63" fmla="*/ f51 f18 1"/>
                  <a:gd name="f64" fmla="*/ f52 f18 1"/>
                  <a:gd name="f65" fmla="*/ f53 f17 1"/>
                </a:gdLst>
                <a:ahLst/>
                <a:cxnLst>
                  <a:cxn ang="3cd4">
                    <a:pos x="hc" y="t"/>
                  </a:cxn>
                  <a:cxn ang="0">
                    <a:pos x="r" y="vc"/>
                  </a:cxn>
                  <a:cxn ang="cd4">
                    <a:pos x="hc" y="b"/>
                  </a:cxn>
                  <a:cxn ang="cd2">
                    <a:pos x="l" y="vc"/>
                  </a:cxn>
                  <a:cxn ang="f45">
                    <a:pos x="f58" y="f59"/>
                  </a:cxn>
                  <a:cxn ang="f45">
                    <a:pos x="f60" y="f59"/>
                  </a:cxn>
                  <a:cxn ang="f45">
                    <a:pos x="f61" y="f62"/>
                  </a:cxn>
                  <a:cxn ang="f45">
                    <a:pos x="f61" y="f63"/>
                  </a:cxn>
                  <a:cxn ang="f45">
                    <a:pos x="f60" y="f64"/>
                  </a:cxn>
                  <a:cxn ang="f45">
                    <a:pos x="f58" y="f64"/>
                  </a:cxn>
                  <a:cxn ang="f45">
                    <a:pos x="f65" y="f63"/>
                  </a:cxn>
                  <a:cxn ang="f45">
                    <a:pos x="f65" y="f62"/>
                  </a:cxn>
                  <a:cxn ang="f45">
                    <a:pos x="f58" y="f59"/>
                  </a:cxn>
                </a:cxnLst>
                <a:rect l="f54" t="f57" r="f55" b="f56"/>
                <a:pathLst>
                  <a:path w="192" h="193">
                    <a:moveTo>
                      <a:pt x="f8" y="f5"/>
                    </a:moveTo>
                    <a:cubicBezTo>
                      <a:pt x="f9" y="f5"/>
                      <a:pt x="f9" y="f5"/>
                      <a:pt x="f9" y="f5"/>
                    </a:cubicBezTo>
                    <a:cubicBezTo>
                      <a:pt x="f10" y="f5"/>
                      <a:pt x="f5" y="f11"/>
                      <a:pt x="f5" y="f12"/>
                    </a:cubicBezTo>
                    <a:cubicBezTo>
                      <a:pt x="f5" y="f13"/>
                      <a:pt x="f5" y="f13"/>
                      <a:pt x="f5" y="f13"/>
                    </a:cubicBezTo>
                    <a:cubicBezTo>
                      <a:pt x="f5" y="f14"/>
                      <a:pt x="f10" y="f7"/>
                      <a:pt x="f9" y="f7"/>
                    </a:cubicBezTo>
                    <a:cubicBezTo>
                      <a:pt x="f8" y="f7"/>
                      <a:pt x="f8" y="f7"/>
                      <a:pt x="f8" y="f7"/>
                    </a:cubicBezTo>
                    <a:cubicBezTo>
                      <a:pt x="f15" y="f7"/>
                      <a:pt x="f6" y="f14"/>
                      <a:pt x="f6" y="f13"/>
                    </a:cubicBezTo>
                    <a:cubicBezTo>
                      <a:pt x="f6" y="f12"/>
                      <a:pt x="f6" y="f12"/>
                      <a:pt x="f6" y="f12"/>
                    </a:cubicBezTo>
                    <a:cubicBezTo>
                      <a:pt x="f6" y="f11"/>
                      <a:pt x="f15" y="f5"/>
                      <a:pt x="f8" y="f5"/>
                    </a:cubicBezTo>
                    <a:close/>
                  </a:path>
                </a:pathLst>
              </a:custGeom>
              <a:solidFill>
                <a:srgbClr val="7F7F7F"/>
              </a:solidFill>
              <a:ln cap="flat">
                <a:noFill/>
                <a:prstDash val="solid"/>
              </a:ln>
            </p:spPr>
            <p:txBody>
              <a:bodyPr vert="horz" wrap="square" lIns="91440" tIns="45720" rIns="91440" bIns="45720" anchor="t" anchorCtr="0" compatLnSpc="1">
                <a:noAutofit/>
              </a:bodyPr>
              <a:lstStyle/>
              <a:p>
                <a:pPr marL="0" marR="0" lvl="0" indent="0" algn="l" defTabSz="914217" rtl="0" fontAlgn="auto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  <a:tabLst/>
                  <a:defRPr sz="1800" b="0" i="0" u="none" strike="noStrike" kern="0" cap="none" spc="0" baseline="0">
                    <a:solidFill>
                      <a:srgbClr val="000000"/>
                    </a:solidFill>
                    <a:uFillTx/>
                  </a:defRPr>
                </a:pPr>
                <a:endParaRPr lang="id-ID" sz="1800" b="0" i="0" u="none" strike="noStrike" kern="1200" cap="none" spc="0" baseline="0">
                  <a:solidFill>
                    <a:srgbClr val="000000"/>
                  </a:solidFill>
                  <a:uFillTx/>
                  <a:latin typeface="Lato Light"/>
                </a:endParaRPr>
              </a:p>
            </p:txBody>
          </p:sp>
        </p:grpSp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C13F7F46-EA89-9A5A-7EA8-17E7FFB33E34}"/>
                </a:ext>
              </a:extLst>
            </p:cNvPr>
            <p:cNvSpPr/>
            <p:nvPr/>
          </p:nvSpPr>
          <p:spPr>
            <a:xfrm rot="5400013">
              <a:off x="8299322" y="1087614"/>
              <a:ext cx="127421" cy="10981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val 0"/>
                <a:gd name="f6" fmla="val 896"/>
                <a:gd name="f7" fmla="val 784"/>
                <a:gd name="f8" fmla="val 504"/>
                <a:gd name="f9" fmla="val 307"/>
                <a:gd name="f10" fmla="val 144"/>
                <a:gd name="f11" fmla="val 146"/>
                <a:gd name="f12" fmla="val 116"/>
                <a:gd name="f13" fmla="val 336"/>
                <a:gd name="f14" fmla="val 168"/>
                <a:gd name="f15" fmla="val 560"/>
                <a:gd name="f16" fmla="val 230"/>
                <a:gd name="f17" fmla="val 256"/>
                <a:gd name="f18" fmla="val 208"/>
                <a:gd name="f19" fmla="val 369"/>
                <a:gd name="f20" fmla="val 112"/>
                <a:gd name="f21" fmla="val 658"/>
                <a:gd name="f22" fmla="val 238"/>
                <a:gd name="f23" fmla="val 392"/>
                <a:gd name="f24" fmla="val 546"/>
                <a:gd name="f25" fmla="val 672"/>
                <a:gd name="f26" fmla="val 721"/>
                <a:gd name="f27" fmla="val 609"/>
                <a:gd name="f28" fmla="val 175"/>
                <a:gd name="f29" fmla="+- 0 0 -90"/>
                <a:gd name="f30" fmla="*/ f3 1 896"/>
                <a:gd name="f31" fmla="*/ f4 1 784"/>
                <a:gd name="f32" fmla="+- f7 0 f5"/>
                <a:gd name="f33" fmla="+- f6 0 f5"/>
                <a:gd name="f34" fmla="*/ f29 f0 1"/>
                <a:gd name="f35" fmla="*/ f33 1 896"/>
                <a:gd name="f36" fmla="*/ f32 1 784"/>
                <a:gd name="f37" fmla="*/ 504 f33 1"/>
                <a:gd name="f38" fmla="*/ 0 f32 1"/>
                <a:gd name="f39" fmla="*/ 116 f33 1"/>
                <a:gd name="f40" fmla="*/ 336 f32 1"/>
                <a:gd name="f41" fmla="*/ 0 f33 1"/>
                <a:gd name="f42" fmla="*/ 168 f33 1"/>
                <a:gd name="f43" fmla="*/ 560 f32 1"/>
                <a:gd name="f44" fmla="*/ 336 f33 1"/>
                <a:gd name="f45" fmla="*/ 230 f33 1"/>
                <a:gd name="f46" fmla="*/ 112 f32 1"/>
                <a:gd name="f47" fmla="*/ 784 f33 1"/>
                <a:gd name="f48" fmla="*/ 392 f32 1"/>
                <a:gd name="f49" fmla="*/ 672 f32 1"/>
                <a:gd name="f50" fmla="*/ 784 f32 1"/>
                <a:gd name="f51" fmla="*/ 896 f33 1"/>
                <a:gd name="f52" fmla="*/ f34 1 f2"/>
                <a:gd name="f53" fmla="*/ f37 1 896"/>
                <a:gd name="f54" fmla="*/ f38 1 784"/>
                <a:gd name="f55" fmla="*/ f39 1 896"/>
                <a:gd name="f56" fmla="*/ f40 1 784"/>
                <a:gd name="f57" fmla="*/ f41 1 896"/>
                <a:gd name="f58" fmla="*/ f42 1 896"/>
                <a:gd name="f59" fmla="*/ f43 1 784"/>
                <a:gd name="f60" fmla="*/ f44 1 896"/>
                <a:gd name="f61" fmla="*/ f45 1 896"/>
                <a:gd name="f62" fmla="*/ f46 1 784"/>
                <a:gd name="f63" fmla="*/ f47 1 896"/>
                <a:gd name="f64" fmla="*/ f48 1 784"/>
                <a:gd name="f65" fmla="*/ f49 1 784"/>
                <a:gd name="f66" fmla="*/ f50 1 784"/>
                <a:gd name="f67" fmla="*/ f51 1 896"/>
                <a:gd name="f68" fmla="*/ 0 1 f35"/>
                <a:gd name="f69" fmla="*/ f6 1 f35"/>
                <a:gd name="f70" fmla="*/ 0 1 f36"/>
                <a:gd name="f71" fmla="*/ f7 1 f36"/>
                <a:gd name="f72" fmla="+- f52 0 f1"/>
                <a:gd name="f73" fmla="*/ f53 1 f35"/>
                <a:gd name="f74" fmla="*/ f54 1 f36"/>
                <a:gd name="f75" fmla="*/ f55 1 f35"/>
                <a:gd name="f76" fmla="*/ f56 1 f36"/>
                <a:gd name="f77" fmla="*/ f57 1 f35"/>
                <a:gd name="f78" fmla="*/ f58 1 f35"/>
                <a:gd name="f79" fmla="*/ f59 1 f36"/>
                <a:gd name="f80" fmla="*/ f60 1 f35"/>
                <a:gd name="f81" fmla="*/ f61 1 f35"/>
                <a:gd name="f82" fmla="*/ f62 1 f36"/>
                <a:gd name="f83" fmla="*/ f63 1 f35"/>
                <a:gd name="f84" fmla="*/ f64 1 f36"/>
                <a:gd name="f85" fmla="*/ f65 1 f36"/>
                <a:gd name="f86" fmla="*/ f66 1 f36"/>
                <a:gd name="f87" fmla="*/ f67 1 f35"/>
                <a:gd name="f88" fmla="*/ f68 f30 1"/>
                <a:gd name="f89" fmla="*/ f69 f30 1"/>
                <a:gd name="f90" fmla="*/ f71 f31 1"/>
                <a:gd name="f91" fmla="*/ f70 f31 1"/>
                <a:gd name="f92" fmla="*/ f73 f30 1"/>
                <a:gd name="f93" fmla="*/ f74 f31 1"/>
                <a:gd name="f94" fmla="*/ f75 f30 1"/>
                <a:gd name="f95" fmla="*/ f76 f31 1"/>
                <a:gd name="f96" fmla="*/ f77 f30 1"/>
                <a:gd name="f97" fmla="*/ f78 f30 1"/>
                <a:gd name="f98" fmla="*/ f79 f31 1"/>
                <a:gd name="f99" fmla="*/ f80 f30 1"/>
                <a:gd name="f100" fmla="*/ f81 f30 1"/>
                <a:gd name="f101" fmla="*/ f82 f31 1"/>
                <a:gd name="f102" fmla="*/ f83 f30 1"/>
                <a:gd name="f103" fmla="*/ f84 f31 1"/>
                <a:gd name="f104" fmla="*/ f85 f31 1"/>
                <a:gd name="f105" fmla="*/ f86 f31 1"/>
                <a:gd name="f106" fmla="*/ f87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72">
                  <a:pos x="f92" y="f93"/>
                </a:cxn>
                <a:cxn ang="f72">
                  <a:pos x="f94" y="f95"/>
                </a:cxn>
                <a:cxn ang="f72">
                  <a:pos x="f96" y="f95"/>
                </a:cxn>
                <a:cxn ang="f72">
                  <a:pos x="f97" y="f98"/>
                </a:cxn>
                <a:cxn ang="f72">
                  <a:pos x="f99" y="f95"/>
                </a:cxn>
                <a:cxn ang="f72">
                  <a:pos x="f100" y="f95"/>
                </a:cxn>
                <a:cxn ang="f72">
                  <a:pos x="f92" y="f101"/>
                </a:cxn>
                <a:cxn ang="f72">
                  <a:pos x="f102" y="f103"/>
                </a:cxn>
                <a:cxn ang="f72">
                  <a:pos x="f92" y="f104"/>
                </a:cxn>
                <a:cxn ang="f72">
                  <a:pos x="f92" y="f105"/>
                </a:cxn>
                <a:cxn ang="f72">
                  <a:pos x="f106" y="f103"/>
                </a:cxn>
                <a:cxn ang="f72">
                  <a:pos x="f92" y="f93"/>
                </a:cxn>
              </a:cxnLst>
              <a:rect l="f88" t="f91" r="f89" b="f90"/>
              <a:pathLst>
                <a:path w="896" h="784">
                  <a:moveTo>
                    <a:pt x="f8" y="f5"/>
                  </a:moveTo>
                  <a:cubicBezTo>
                    <a:pt x="f9" y="f5"/>
                    <a:pt x="f10" y="f11"/>
                    <a:pt x="f12" y="f13"/>
                  </a:cubicBezTo>
                  <a:cubicBezTo>
                    <a:pt x="f5" y="f13"/>
                    <a:pt x="f5" y="f13"/>
                    <a:pt x="f5" y="f13"/>
                  </a:cubicBezTo>
                  <a:cubicBezTo>
                    <a:pt x="f14" y="f15"/>
                    <a:pt x="f14" y="f15"/>
                    <a:pt x="f14" y="f15"/>
                  </a:cubicBezTo>
                  <a:cubicBezTo>
                    <a:pt x="f13" y="f13"/>
                    <a:pt x="f13" y="f13"/>
                    <a:pt x="f13" y="f13"/>
                  </a:cubicBezTo>
                  <a:cubicBezTo>
                    <a:pt x="f16" y="f13"/>
                    <a:pt x="f16" y="f13"/>
                    <a:pt x="f16" y="f13"/>
                  </a:cubicBezTo>
                  <a:cubicBezTo>
                    <a:pt x="f17" y="f18"/>
                    <a:pt x="f19" y="f20"/>
                    <a:pt x="f8" y="f20"/>
                  </a:cubicBezTo>
                  <a:cubicBezTo>
                    <a:pt x="f21" y="f20"/>
                    <a:pt x="f7" y="f22"/>
                    <a:pt x="f7" y="f23"/>
                  </a:cubicBezTo>
                  <a:cubicBezTo>
                    <a:pt x="f7" y="f24"/>
                    <a:pt x="f21" y="f25"/>
                    <a:pt x="f8" y="f25"/>
                  </a:cubicBezTo>
                  <a:cubicBezTo>
                    <a:pt x="f8" y="f7"/>
                    <a:pt x="f8" y="f7"/>
                    <a:pt x="f8" y="f7"/>
                  </a:cubicBezTo>
                  <a:cubicBezTo>
                    <a:pt x="f26" y="f7"/>
                    <a:pt x="f6" y="f27"/>
                    <a:pt x="f6" y="f23"/>
                  </a:cubicBezTo>
                  <a:cubicBezTo>
                    <a:pt x="f6" y="f28"/>
                    <a:pt x="f26" y="f5"/>
                    <a:pt x="f8" y="f5"/>
                  </a:cubicBezTo>
                  <a:close/>
                </a:path>
              </a:pathLst>
            </a:custGeom>
            <a:solidFill>
              <a:srgbClr val="7F7F7F"/>
            </a:solidFill>
            <a:ln cap="flat">
              <a:noFill/>
              <a:prstDash val="solid"/>
            </a:ln>
          </p:spPr>
          <p:txBody>
            <a:bodyPr vert="horz" wrap="square" lIns="91440" tIns="45720" rIns="91440" bIns="45720" anchor="t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id-ID" sz="1800" b="0" i="0" u="none" strike="noStrike" kern="1200" cap="none" spc="0" baseline="0">
                <a:solidFill>
                  <a:srgbClr val="000000"/>
                </a:solidFill>
                <a:uFillTx/>
                <a:latin typeface="Lato Light"/>
              </a:endParaRPr>
            </a:p>
          </p:txBody>
        </p:sp>
        <p:sp>
          <p:nvSpPr>
            <p:cNvPr id="26" name="Oval 6">
              <a:extLst>
                <a:ext uri="{FF2B5EF4-FFF2-40B4-BE49-F238E27FC236}">
                  <a16:creationId xmlns:a16="http://schemas.microsoft.com/office/drawing/2014/main" id="{4CCF789C-7D2B-24A6-7AFE-5DDA1DD768AC}"/>
                </a:ext>
              </a:extLst>
            </p:cNvPr>
            <p:cNvSpPr/>
            <p:nvPr/>
          </p:nvSpPr>
          <p:spPr>
            <a:xfrm>
              <a:off x="3314343" y="825200"/>
              <a:ext cx="81857" cy="82634"/>
            </a:xfrm>
            <a:custGeom>
              <a:avLst/>
              <a:gdLst>
                <a:gd name="f0" fmla="val 21600000"/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+- 0 0 -360"/>
                <a:gd name="f10" fmla="+- 0 0 -180"/>
                <a:gd name="f11" fmla="abs f4"/>
                <a:gd name="f12" fmla="abs f5"/>
                <a:gd name="f13" fmla="abs f6"/>
                <a:gd name="f14" fmla="+- 2700000 f2 0"/>
                <a:gd name="f15" fmla="*/ f9 f1 1"/>
                <a:gd name="f16" fmla="*/ f10 f1 1"/>
                <a:gd name="f17" fmla="?: f11 f4 1"/>
                <a:gd name="f18" fmla="?: f12 f5 1"/>
                <a:gd name="f19" fmla="?: f13 f6 1"/>
                <a:gd name="f20" fmla="+- f14 0 f2"/>
                <a:gd name="f21" fmla="*/ f15 1 f3"/>
                <a:gd name="f22" fmla="*/ f16 1 f3"/>
                <a:gd name="f23" fmla="*/ f17 1 21600"/>
                <a:gd name="f24" fmla="*/ f18 1 21600"/>
                <a:gd name="f25" fmla="*/ 21600 f17 1"/>
                <a:gd name="f26" fmla="*/ 21600 f18 1"/>
                <a:gd name="f27" fmla="+- f20 f2 0"/>
                <a:gd name="f28" fmla="+- f21 0 f2"/>
                <a:gd name="f29" fmla="+- f22 0 f2"/>
                <a:gd name="f30" fmla="min f24 f23"/>
                <a:gd name="f31" fmla="*/ f25 1 f19"/>
                <a:gd name="f32" fmla="*/ f26 1 f19"/>
                <a:gd name="f33" fmla="*/ f27 f8 1"/>
                <a:gd name="f34" fmla="val f31"/>
                <a:gd name="f35" fmla="val f32"/>
                <a:gd name="f36" fmla="*/ f33 1 f1"/>
                <a:gd name="f37" fmla="*/ f7 f30 1"/>
                <a:gd name="f38" fmla="+- f35 0 f7"/>
                <a:gd name="f39" fmla="+- f34 0 f7"/>
                <a:gd name="f40" fmla="+- 0 0 f36"/>
                <a:gd name="f41" fmla="*/ f38 1 2"/>
                <a:gd name="f42" fmla="*/ f39 1 2"/>
                <a:gd name="f43" fmla="+- 0 0 f40"/>
                <a:gd name="f44" fmla="+- f7 f41 0"/>
                <a:gd name="f45" fmla="+- f7 f42 0"/>
                <a:gd name="f46" fmla="*/ f43 f1 1"/>
                <a:gd name="f47" fmla="*/ f42 f30 1"/>
                <a:gd name="f48" fmla="*/ f41 f30 1"/>
                <a:gd name="f49" fmla="*/ f46 1 f8"/>
                <a:gd name="f50" fmla="*/ f44 f30 1"/>
                <a:gd name="f51" fmla="+- f49 0 f2"/>
                <a:gd name="f52" fmla="cos 1 f51"/>
                <a:gd name="f53" fmla="sin 1 f51"/>
                <a:gd name="f54" fmla="+- 0 0 f52"/>
                <a:gd name="f55" fmla="+- 0 0 f53"/>
                <a:gd name="f56" fmla="+- 0 0 f54"/>
                <a:gd name="f57" fmla="+- 0 0 f55"/>
                <a:gd name="f58" fmla="val f56"/>
                <a:gd name="f59" fmla="val f57"/>
                <a:gd name="f60" fmla="*/ f58 f42 1"/>
                <a:gd name="f61" fmla="*/ f59 f41 1"/>
                <a:gd name="f62" fmla="+- f45 0 f60"/>
                <a:gd name="f63" fmla="+- f45 f60 0"/>
                <a:gd name="f64" fmla="+- f44 0 f61"/>
                <a:gd name="f65" fmla="+- f44 f61 0"/>
                <a:gd name="f66" fmla="*/ f62 f30 1"/>
                <a:gd name="f67" fmla="*/ f64 f30 1"/>
                <a:gd name="f68" fmla="*/ f63 f30 1"/>
                <a:gd name="f69" fmla="*/ f65 f3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8">
                  <a:pos x="f66" y="f67"/>
                </a:cxn>
                <a:cxn ang="f29">
                  <a:pos x="f66" y="f69"/>
                </a:cxn>
                <a:cxn ang="f29">
                  <a:pos x="f68" y="f69"/>
                </a:cxn>
                <a:cxn ang="f28">
                  <a:pos x="f68" y="f67"/>
                </a:cxn>
              </a:cxnLst>
              <a:rect l="f66" t="f67" r="f68" b="f69"/>
              <a:pathLst>
                <a:path>
                  <a:moveTo>
                    <a:pt x="f37" y="f50"/>
                  </a:moveTo>
                  <a:arcTo wR="f47" hR="f48" stAng="f1" swAng="f0"/>
                  <a:close/>
                </a:path>
              </a:pathLst>
            </a:custGeom>
            <a:solidFill>
              <a:srgbClr val="8226E2"/>
            </a:solidFill>
            <a:ln cap="flat">
              <a:noFill/>
              <a:prstDash val="solid"/>
            </a:ln>
          </p:spPr>
          <p:txBody>
            <a:bodyPr vert="horz" wrap="square" lIns="0" tIns="0" rIns="0" bIns="0" anchor="t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id-ID" sz="1800" b="0" i="0" u="none" strike="noStrike" kern="1200" cap="none" spc="0" baseline="0">
                <a:solidFill>
                  <a:srgbClr val="000000"/>
                </a:solidFill>
                <a:uFillTx/>
                <a:latin typeface="Lato Light"/>
              </a:endParaRPr>
            </a:p>
          </p:txBody>
        </p:sp>
      </p:grpSp>
      <p:sp>
        <p:nvSpPr>
          <p:cNvPr id="27" name="TextBox 9">
            <a:extLst>
              <a:ext uri="{FF2B5EF4-FFF2-40B4-BE49-F238E27FC236}">
                <a16:creationId xmlns:a16="http://schemas.microsoft.com/office/drawing/2014/main" id="{4AB68780-AE48-B9DF-7AEE-4070B5F320DA}"/>
              </a:ext>
            </a:extLst>
          </p:cNvPr>
          <p:cNvSpPr txBox="1"/>
          <p:nvPr/>
        </p:nvSpPr>
        <p:spPr>
          <a:xfrm>
            <a:off x="3884965" y="1030483"/>
            <a:ext cx="1154484" cy="246220"/>
          </a:xfrm>
          <a:prstGeom prst="rect">
            <a:avLst/>
          </a:prstGeom>
          <a:noFill/>
          <a:ln cap="flat">
            <a:noFill/>
          </a:ln>
        </p:spPr>
        <p:txBody>
          <a:bodyPr vert="horz" wrap="none" lIns="91440" tIns="45720" rIns="91440" bIns="45720" anchor="t" anchorCtr="0" compatLnSpc="1">
            <a:spAutoFit/>
          </a:bodyPr>
          <a:lstStyle/>
          <a:p>
            <a:pPr marL="0" marR="0" lvl="0" indent="0" algn="l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r>
              <a:rPr lang="id-ID" sz="1000" b="0" i="0" u="none" strike="noStrike" kern="1200" cap="none" spc="0" baseline="0">
                <a:solidFill>
                  <a:srgbClr val="000000"/>
                </a:solidFill>
                <a:uFillTx/>
                <a:latin typeface="Poppins Light"/>
                <a:ea typeface="Poppins Light"/>
                <a:cs typeface="Poppins Light"/>
              </a:rPr>
              <a:t>www.</a:t>
            </a:r>
            <a:r>
              <a:rPr lang="en-US" sz="1000" b="0" i="0" u="none" strike="noStrike" kern="1200" cap="none" spc="0" baseline="0">
                <a:solidFill>
                  <a:srgbClr val="000000"/>
                </a:solidFill>
                <a:uFillTx/>
                <a:latin typeface="Poppins Light"/>
                <a:ea typeface="Poppins Light"/>
                <a:cs typeface="Poppins Light"/>
              </a:rPr>
              <a:t>lidаr</a:t>
            </a:r>
            <a:r>
              <a:rPr lang="id-ID" sz="1000" b="0" i="0" u="none" strike="noStrike" kern="1200" cap="none" spc="0" baseline="0">
                <a:solidFill>
                  <a:srgbClr val="000000"/>
                </a:solidFill>
                <a:uFillTx/>
                <a:latin typeface="Poppins Light"/>
                <a:ea typeface="Poppins Light"/>
                <a:cs typeface="Poppins Light"/>
              </a:rPr>
              <a:t>.onion</a:t>
            </a:r>
          </a:p>
        </p:txBody>
      </p:sp>
      <p:sp>
        <p:nvSpPr>
          <p:cNvPr id="28" name="Freeform 29">
            <a:extLst>
              <a:ext uri="{FF2B5EF4-FFF2-40B4-BE49-F238E27FC236}">
                <a16:creationId xmlns:a16="http://schemas.microsoft.com/office/drawing/2014/main" id="{35E555FB-C1AA-1851-CEDE-ADB6E00CBFF8}"/>
              </a:ext>
            </a:extLst>
          </p:cNvPr>
          <p:cNvSpPr/>
          <p:nvPr/>
        </p:nvSpPr>
        <p:spPr>
          <a:xfrm>
            <a:off x="3838687" y="1099044"/>
            <a:ext cx="98471" cy="100126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val 0"/>
              <a:gd name="f6" fmla="val 636"/>
              <a:gd name="f7" fmla="val 318"/>
              <a:gd name="f8" fmla="val 142"/>
              <a:gd name="f9" fmla="val 494"/>
              <a:gd name="f10" fmla="val 594"/>
              <a:gd name="f11" fmla="val 308"/>
              <a:gd name="f12" fmla="val 471"/>
              <a:gd name="f13" fmla="val 470"/>
              <a:gd name="f14" fmla="val 262"/>
              <a:gd name="f15" fmla="val 462"/>
              <a:gd name="f16" fmla="val 219"/>
              <a:gd name="f17" fmla="val 448"/>
              <a:gd name="f18" fmla="val 179"/>
              <a:gd name="f19" fmla="val 476"/>
              <a:gd name="f20" fmla="val 168"/>
              <a:gd name="f21" fmla="val 501"/>
              <a:gd name="f22" fmla="val 152"/>
              <a:gd name="f23" fmla="val 525"/>
              <a:gd name="f24" fmla="val 134"/>
              <a:gd name="f25" fmla="val 566"/>
              <a:gd name="f26" fmla="val 181"/>
              <a:gd name="f27" fmla="val 592"/>
              <a:gd name="f28" fmla="val 241"/>
              <a:gd name="f29" fmla="val 307"/>
              <a:gd name="f30" fmla="val 273"/>
              <a:gd name="f31" fmla="val 244"/>
              <a:gd name="f32" fmla="val 529"/>
              <a:gd name="f33" fmla="val 223"/>
              <a:gd name="f34" fmla="val 486"/>
              <a:gd name="f35" fmla="val 250"/>
              <a:gd name="f36" fmla="val 478"/>
              <a:gd name="f37" fmla="val 278"/>
              <a:gd name="f38" fmla="val 473"/>
              <a:gd name="f39" fmla="val 472"/>
              <a:gd name="f40" fmla="val 329"/>
              <a:gd name="f41" fmla="val 42"/>
              <a:gd name="f42" fmla="val 368"/>
              <a:gd name="f43" fmla="val 74"/>
              <a:gd name="f44" fmla="val 400"/>
              <a:gd name="f45" fmla="val 117"/>
              <a:gd name="f46" fmla="val 421"/>
              <a:gd name="f47" fmla="val 167"/>
              <a:gd name="f48" fmla="val 392"/>
              <a:gd name="f49" fmla="val 177"/>
              <a:gd name="f50" fmla="val 361"/>
              <a:gd name="f51" fmla="val 183"/>
              <a:gd name="f52" fmla="val 328"/>
              <a:gd name="f53" fmla="val 184"/>
              <a:gd name="f54" fmla="val 363"/>
              <a:gd name="f55" fmla="val 45"/>
              <a:gd name="f56" fmla="val 420"/>
              <a:gd name="f57" fmla="val 55"/>
              <a:gd name="f58" fmla="val 81"/>
              <a:gd name="f59" fmla="val 510"/>
              <a:gd name="f60" fmla="val 119"/>
              <a:gd name="f61" fmla="val 489"/>
              <a:gd name="f62" fmla="val 136"/>
              <a:gd name="f63" fmla="val 466"/>
              <a:gd name="f64" fmla="val 150"/>
              <a:gd name="f65" fmla="val 440"/>
              <a:gd name="f66" fmla="val 160"/>
              <a:gd name="f67" fmla="val 116"/>
              <a:gd name="f68" fmla="val 395"/>
              <a:gd name="f69" fmla="val 77"/>
              <a:gd name="f70" fmla="val 275"/>
              <a:gd name="f71" fmla="val 215"/>
              <a:gd name="f72" fmla="val 236"/>
              <a:gd name="f73" fmla="val 268"/>
              <a:gd name="f74" fmla="val 196"/>
              <a:gd name="f75" fmla="val 171"/>
              <a:gd name="f76" fmla="val 147"/>
              <a:gd name="f77" fmla="val 126"/>
              <a:gd name="f78" fmla="val 165"/>
              <a:gd name="f79" fmla="val 216"/>
              <a:gd name="f80" fmla="val 207"/>
              <a:gd name="f81" fmla="val 186"/>
              <a:gd name="f82" fmla="val 239"/>
              <a:gd name="f83" fmla="val 197"/>
              <a:gd name="f84" fmla="val 204"/>
              <a:gd name="f85" fmla="val 205"/>
              <a:gd name="f86" fmla="val 185"/>
              <a:gd name="f87" fmla="val 265"/>
              <a:gd name="f88" fmla="val 194"/>
              <a:gd name="f89" fmla="val 224"/>
              <a:gd name="f90" fmla="val 452"/>
              <a:gd name="f91" fmla="val 453"/>
              <a:gd name="f92" fmla="val 458"/>
              <a:gd name="f93" fmla="val 468"/>
              <a:gd name="f94" fmla="val 425"/>
              <a:gd name="f95" fmla="val 378"/>
              <a:gd name="f96" fmla="val 591"/>
              <a:gd name="f97" fmla="val 222"/>
              <a:gd name="f98" fmla="val 582"/>
              <a:gd name="f99" fmla="val 176"/>
              <a:gd name="f100" fmla="val 560"/>
              <a:gd name="f101" fmla="val 138"/>
              <a:gd name="f102" fmla="val 528"/>
              <a:gd name="f103" fmla="val 158"/>
              <a:gd name="f104" fmla="val 514"/>
              <a:gd name="f105" fmla="val 502"/>
              <a:gd name="f106" fmla="val 493"/>
              <a:gd name="f107" fmla="val 531"/>
              <a:gd name="f108" fmla="val 245"/>
              <a:gd name="f109" fmla="val 563"/>
              <a:gd name="f110" fmla="val 358"/>
              <a:gd name="f111" fmla="val 386"/>
              <a:gd name="f112" fmla="val 413"/>
              <a:gd name="f113" fmla="val 432"/>
              <a:gd name="f114" fmla="val 456"/>
              <a:gd name="f115" fmla="val 498"/>
              <a:gd name="f116" fmla="val 460"/>
              <a:gd name="f117" fmla="val 414"/>
              <a:gd name="f118" fmla="val 391"/>
              <a:gd name="f119" fmla="val 451"/>
              <a:gd name="f120" fmla="val 450"/>
              <a:gd name="f121" fmla="val 439"/>
              <a:gd name="f122" fmla="val 397"/>
              <a:gd name="f123" fmla="val 429"/>
              <a:gd name="f124" fmla="val 442"/>
              <a:gd name="f125" fmla="val 111"/>
              <a:gd name="f126" fmla="val 135"/>
              <a:gd name="f127" fmla="val 188"/>
              <a:gd name="f128" fmla="val 174"/>
              <a:gd name="f129" fmla="val 166"/>
              <a:gd name="f130" fmla="val 44"/>
              <a:gd name="f131" fmla="val 70"/>
              <a:gd name="f132" fmla="val 381"/>
              <a:gd name="f133" fmla="val 430"/>
              <a:gd name="f134" fmla="val 195"/>
              <a:gd name="f135" fmla="val 475"/>
              <a:gd name="f136" fmla="val 169"/>
              <a:gd name="f137" fmla="val 485"/>
              <a:gd name="f138" fmla="val 145"/>
              <a:gd name="f139" fmla="val 123"/>
              <a:gd name="f140" fmla="val 75"/>
              <a:gd name="f141" fmla="val 401"/>
              <a:gd name="f142" fmla="val 513"/>
              <a:gd name="f143" fmla="val 491"/>
              <a:gd name="f144" fmla="val 467"/>
              <a:gd name="f145" fmla="val 441"/>
              <a:gd name="f146" fmla="val 459"/>
              <a:gd name="f147" fmla="val 561"/>
              <a:gd name="f148" fmla="+- 0 0 -90"/>
              <a:gd name="f149" fmla="*/ f3 1 636"/>
              <a:gd name="f150" fmla="*/ f4 1 636"/>
              <a:gd name="f151" fmla="+- f6 0 f5"/>
              <a:gd name="f152" fmla="*/ f148 f0 1"/>
              <a:gd name="f153" fmla="*/ f151 1 636"/>
              <a:gd name="f154" fmla="*/ 0 f151 1"/>
              <a:gd name="f155" fmla="*/ 318 f151 1"/>
              <a:gd name="f156" fmla="*/ 636 f151 1"/>
              <a:gd name="f157" fmla="*/ 594 f151 1"/>
              <a:gd name="f158" fmla="*/ 308 f151 1"/>
              <a:gd name="f159" fmla="*/ 448 f151 1"/>
              <a:gd name="f160" fmla="*/ 179 f151 1"/>
              <a:gd name="f161" fmla="*/ 223 f151 1"/>
              <a:gd name="f162" fmla="*/ 486 f151 1"/>
              <a:gd name="f163" fmla="*/ 329 f151 1"/>
              <a:gd name="f164" fmla="*/ 42 f151 1"/>
              <a:gd name="f165" fmla="*/ 328 f151 1"/>
              <a:gd name="f166" fmla="*/ 184 f151 1"/>
              <a:gd name="f167" fmla="*/ 510 f151 1"/>
              <a:gd name="f168" fmla="*/ 119 f151 1"/>
              <a:gd name="f169" fmla="*/ 363 f151 1"/>
              <a:gd name="f170" fmla="*/ 45 f151 1"/>
              <a:gd name="f171" fmla="*/ 307 f151 1"/>
              <a:gd name="f172" fmla="*/ 196 f151 1"/>
              <a:gd name="f173" fmla="*/ 160 f151 1"/>
              <a:gd name="f174" fmla="*/ 273 f151 1"/>
              <a:gd name="f175" fmla="*/ 207 f151 1"/>
              <a:gd name="f176" fmla="*/ 186 f151 1"/>
              <a:gd name="f177" fmla="*/ 452 f151 1"/>
              <a:gd name="f178" fmla="*/ 185 f151 1"/>
              <a:gd name="f179" fmla="*/ 591 f151 1"/>
              <a:gd name="f180" fmla="*/ 204 f151 1"/>
              <a:gd name="f181" fmla="*/ 493 f151 1"/>
              <a:gd name="f182" fmla="*/ 413 f151 1"/>
              <a:gd name="f183" fmla="*/ 498 f151 1"/>
              <a:gd name="f184" fmla="*/ 528 f151 1"/>
              <a:gd name="f185" fmla="*/ 432 f151 1"/>
              <a:gd name="f186" fmla="*/ 451 f151 1"/>
              <a:gd name="f187" fmla="*/ 429 f151 1"/>
              <a:gd name="f188" fmla="*/ 188 f151 1"/>
              <a:gd name="f189" fmla="*/ 195 f151 1"/>
              <a:gd name="f190" fmla="*/ 475 f151 1"/>
              <a:gd name="f191" fmla="*/ 441 f151 1"/>
              <a:gd name="f192" fmla="*/ f152 1 f2"/>
              <a:gd name="f193" fmla="*/ f154 1 636"/>
              <a:gd name="f194" fmla="*/ f155 1 636"/>
              <a:gd name="f195" fmla="*/ f156 1 636"/>
              <a:gd name="f196" fmla="*/ f157 1 636"/>
              <a:gd name="f197" fmla="*/ f158 1 636"/>
              <a:gd name="f198" fmla="*/ f159 1 636"/>
              <a:gd name="f199" fmla="*/ f160 1 636"/>
              <a:gd name="f200" fmla="*/ f161 1 636"/>
              <a:gd name="f201" fmla="*/ f162 1 636"/>
              <a:gd name="f202" fmla="*/ f163 1 636"/>
              <a:gd name="f203" fmla="*/ f164 1 636"/>
              <a:gd name="f204" fmla="*/ f165 1 636"/>
              <a:gd name="f205" fmla="*/ f166 1 636"/>
              <a:gd name="f206" fmla="*/ f167 1 636"/>
              <a:gd name="f207" fmla="*/ f168 1 636"/>
              <a:gd name="f208" fmla="*/ f169 1 636"/>
              <a:gd name="f209" fmla="*/ f170 1 636"/>
              <a:gd name="f210" fmla="*/ f171 1 636"/>
              <a:gd name="f211" fmla="*/ f172 1 636"/>
              <a:gd name="f212" fmla="*/ f173 1 636"/>
              <a:gd name="f213" fmla="*/ f174 1 636"/>
              <a:gd name="f214" fmla="*/ f175 1 636"/>
              <a:gd name="f215" fmla="*/ f176 1 636"/>
              <a:gd name="f216" fmla="*/ f177 1 636"/>
              <a:gd name="f217" fmla="*/ f178 1 636"/>
              <a:gd name="f218" fmla="*/ f179 1 636"/>
              <a:gd name="f219" fmla="*/ f180 1 636"/>
              <a:gd name="f220" fmla="*/ f181 1 636"/>
              <a:gd name="f221" fmla="*/ f182 1 636"/>
              <a:gd name="f222" fmla="*/ f183 1 636"/>
              <a:gd name="f223" fmla="*/ f184 1 636"/>
              <a:gd name="f224" fmla="*/ f185 1 636"/>
              <a:gd name="f225" fmla="*/ f186 1 636"/>
              <a:gd name="f226" fmla="*/ f187 1 636"/>
              <a:gd name="f227" fmla="*/ f188 1 636"/>
              <a:gd name="f228" fmla="*/ f189 1 636"/>
              <a:gd name="f229" fmla="*/ f190 1 636"/>
              <a:gd name="f230" fmla="*/ f191 1 636"/>
              <a:gd name="f231" fmla="*/ 0 1 f153"/>
              <a:gd name="f232" fmla="*/ f6 1 f153"/>
              <a:gd name="f233" fmla="+- f192 0 f1"/>
              <a:gd name="f234" fmla="*/ f193 1 f153"/>
              <a:gd name="f235" fmla="*/ f194 1 f153"/>
              <a:gd name="f236" fmla="*/ f195 1 f153"/>
              <a:gd name="f237" fmla="*/ f196 1 f153"/>
              <a:gd name="f238" fmla="*/ f197 1 f153"/>
              <a:gd name="f239" fmla="*/ f198 1 f153"/>
              <a:gd name="f240" fmla="*/ f199 1 f153"/>
              <a:gd name="f241" fmla="*/ f200 1 f153"/>
              <a:gd name="f242" fmla="*/ f201 1 f153"/>
              <a:gd name="f243" fmla="*/ f202 1 f153"/>
              <a:gd name="f244" fmla="*/ f203 1 f153"/>
              <a:gd name="f245" fmla="*/ f204 1 f153"/>
              <a:gd name="f246" fmla="*/ f205 1 f153"/>
              <a:gd name="f247" fmla="*/ f206 1 f153"/>
              <a:gd name="f248" fmla="*/ f207 1 f153"/>
              <a:gd name="f249" fmla="*/ f208 1 f153"/>
              <a:gd name="f250" fmla="*/ f209 1 f153"/>
              <a:gd name="f251" fmla="*/ f210 1 f153"/>
              <a:gd name="f252" fmla="*/ f211 1 f153"/>
              <a:gd name="f253" fmla="*/ f212 1 f153"/>
              <a:gd name="f254" fmla="*/ f213 1 f153"/>
              <a:gd name="f255" fmla="*/ f214 1 f153"/>
              <a:gd name="f256" fmla="*/ f215 1 f153"/>
              <a:gd name="f257" fmla="*/ f216 1 f153"/>
              <a:gd name="f258" fmla="*/ f217 1 f153"/>
              <a:gd name="f259" fmla="*/ f218 1 f153"/>
              <a:gd name="f260" fmla="*/ f219 1 f153"/>
              <a:gd name="f261" fmla="*/ f220 1 f153"/>
              <a:gd name="f262" fmla="*/ f221 1 f153"/>
              <a:gd name="f263" fmla="*/ f222 1 f153"/>
              <a:gd name="f264" fmla="*/ f223 1 f153"/>
              <a:gd name="f265" fmla="*/ f224 1 f153"/>
              <a:gd name="f266" fmla="*/ f225 1 f153"/>
              <a:gd name="f267" fmla="*/ f226 1 f153"/>
              <a:gd name="f268" fmla="*/ f227 1 f153"/>
              <a:gd name="f269" fmla="*/ f228 1 f153"/>
              <a:gd name="f270" fmla="*/ f229 1 f153"/>
              <a:gd name="f271" fmla="*/ f230 1 f153"/>
              <a:gd name="f272" fmla="*/ f231 f149 1"/>
              <a:gd name="f273" fmla="*/ f232 f149 1"/>
              <a:gd name="f274" fmla="*/ f232 f150 1"/>
              <a:gd name="f275" fmla="*/ f231 f150 1"/>
              <a:gd name="f276" fmla="*/ f234 f149 1"/>
              <a:gd name="f277" fmla="*/ f235 f150 1"/>
              <a:gd name="f278" fmla="*/ f236 f149 1"/>
              <a:gd name="f279" fmla="*/ f237 f149 1"/>
              <a:gd name="f280" fmla="*/ f238 f150 1"/>
              <a:gd name="f281" fmla="*/ f239 f149 1"/>
              <a:gd name="f282" fmla="*/ f240 f150 1"/>
              <a:gd name="f283" fmla="*/ f241 f149 1"/>
              <a:gd name="f284" fmla="*/ f242 f150 1"/>
              <a:gd name="f285" fmla="*/ f238 f149 1"/>
              <a:gd name="f286" fmla="*/ f237 f150 1"/>
              <a:gd name="f287" fmla="*/ f243 f149 1"/>
              <a:gd name="f288" fmla="*/ f244 f150 1"/>
              <a:gd name="f289" fmla="*/ f245 f149 1"/>
              <a:gd name="f290" fmla="*/ f246 f150 1"/>
              <a:gd name="f291" fmla="*/ f247 f149 1"/>
              <a:gd name="f292" fmla="*/ f248 f150 1"/>
              <a:gd name="f293" fmla="*/ f249 f149 1"/>
              <a:gd name="f294" fmla="*/ f250 f150 1"/>
              <a:gd name="f295" fmla="*/ f251 f149 1"/>
              <a:gd name="f296" fmla="*/ f252 f149 1"/>
              <a:gd name="f297" fmla="*/ f253 f150 1"/>
              <a:gd name="f298" fmla="*/ f254 f149 1"/>
              <a:gd name="f299" fmla="*/ f255 f149 1"/>
              <a:gd name="f300" fmla="*/ f256 f150 1"/>
              <a:gd name="f301" fmla="*/ f257 f150 1"/>
              <a:gd name="f302" fmla="*/ f258 f149 1"/>
              <a:gd name="f303" fmla="*/ f245 f150 1"/>
              <a:gd name="f304" fmla="*/ f259 f150 1"/>
              <a:gd name="f305" fmla="*/ f260 f149 1"/>
              <a:gd name="f306" fmla="*/ f261 f150 1"/>
              <a:gd name="f307" fmla="*/ f262 f149 1"/>
              <a:gd name="f308" fmla="*/ f263 f149 1"/>
              <a:gd name="f309" fmla="*/ f264 f150 1"/>
              <a:gd name="f310" fmla="*/ f265 f149 1"/>
              <a:gd name="f311" fmla="*/ f266 f149 1"/>
              <a:gd name="f312" fmla="*/ f267 f149 1"/>
              <a:gd name="f313" fmla="*/ f268 f149 1"/>
              <a:gd name="f314" fmla="*/ f244 f149 1"/>
              <a:gd name="f315" fmla="*/ f269 f149 1"/>
              <a:gd name="f316" fmla="*/ f270 f150 1"/>
              <a:gd name="f317" fmla="*/ f271 f149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33">
                <a:pos x="f276" y="f277"/>
              </a:cxn>
              <a:cxn ang="f233">
                <a:pos x="f278" y="f277"/>
              </a:cxn>
              <a:cxn ang="f233">
                <a:pos x="f279" y="f280"/>
              </a:cxn>
              <a:cxn ang="f233">
                <a:pos x="f281" y="f282"/>
              </a:cxn>
              <a:cxn ang="f233">
                <a:pos x="f279" y="f280"/>
              </a:cxn>
              <a:cxn ang="f233">
                <a:pos x="f283" y="f284"/>
              </a:cxn>
              <a:cxn ang="f233">
                <a:pos x="f285" y="f286"/>
              </a:cxn>
              <a:cxn ang="f233">
                <a:pos x="f287" y="f288"/>
              </a:cxn>
              <a:cxn ang="f233">
                <a:pos x="f289" y="f290"/>
              </a:cxn>
              <a:cxn ang="f233">
                <a:pos x="f287" y="f288"/>
              </a:cxn>
              <a:cxn ang="f233">
                <a:pos x="f291" y="f292"/>
              </a:cxn>
              <a:cxn ang="f233">
                <a:pos x="f293" y="f294"/>
              </a:cxn>
              <a:cxn ang="f233">
                <a:pos x="f285" y="f290"/>
              </a:cxn>
              <a:cxn ang="f233">
                <a:pos x="f295" y="f288"/>
              </a:cxn>
              <a:cxn ang="f233">
                <a:pos x="f296" y="f297"/>
              </a:cxn>
              <a:cxn ang="f233">
                <a:pos x="f298" y="f294"/>
              </a:cxn>
              <a:cxn ang="f233">
                <a:pos x="f299" y="f300"/>
              </a:cxn>
              <a:cxn ang="f233">
                <a:pos x="f285" y="f280"/>
              </a:cxn>
              <a:cxn ang="f233">
                <a:pos x="f299" y="f300"/>
              </a:cxn>
              <a:cxn ang="f233">
                <a:pos x="f285" y="f301"/>
              </a:cxn>
              <a:cxn ang="f233">
                <a:pos x="f302" y="f303"/>
              </a:cxn>
              <a:cxn ang="f233">
                <a:pos x="f298" y="f304"/>
              </a:cxn>
              <a:cxn ang="f233">
                <a:pos x="f305" y="f306"/>
              </a:cxn>
              <a:cxn ang="f233">
                <a:pos x="f289" y="f286"/>
              </a:cxn>
              <a:cxn ang="f233">
                <a:pos x="f307" y="f284"/>
              </a:cxn>
              <a:cxn ang="f233">
                <a:pos x="f289" y="f286"/>
              </a:cxn>
              <a:cxn ang="f233">
                <a:pos x="f308" y="f309"/>
              </a:cxn>
              <a:cxn ang="f233">
                <a:pos x="f310" y="f306"/>
              </a:cxn>
              <a:cxn ang="f233">
                <a:pos x="f289" y="f301"/>
              </a:cxn>
              <a:cxn ang="f233">
                <a:pos x="f311" y="f303"/>
              </a:cxn>
              <a:cxn ang="f233">
                <a:pos x="f289" y="f280"/>
              </a:cxn>
              <a:cxn ang="f233">
                <a:pos x="f312" y="f300"/>
              </a:cxn>
              <a:cxn ang="f233">
                <a:pos x="f289" y="f280"/>
              </a:cxn>
              <a:cxn ang="f233">
                <a:pos x="f313" y="f282"/>
              </a:cxn>
              <a:cxn ang="f233">
                <a:pos x="f314" y="f280"/>
              </a:cxn>
              <a:cxn ang="f233">
                <a:pos x="f314" y="f303"/>
              </a:cxn>
              <a:cxn ang="f233">
                <a:pos x="f315" y="f316"/>
              </a:cxn>
              <a:cxn ang="f233">
                <a:pos x="f314" y="f303"/>
              </a:cxn>
              <a:cxn ang="f233">
                <a:pos x="f317" y="f316"/>
              </a:cxn>
              <a:cxn ang="f233">
                <a:pos x="f279" y="f303"/>
              </a:cxn>
            </a:cxnLst>
            <a:rect l="f272" t="f275" r="f273" b="f274"/>
            <a:pathLst>
              <a:path w="636" h="636">
                <a:moveTo>
                  <a:pt x="f7" y="f5"/>
                </a:moveTo>
                <a:cubicBezTo>
                  <a:pt x="f8" y="f5"/>
                  <a:pt x="f5" y="f8"/>
                  <a:pt x="f5" y="f7"/>
                </a:cubicBezTo>
                <a:cubicBezTo>
                  <a:pt x="f5" y="f9"/>
                  <a:pt x="f8" y="f6"/>
                  <a:pt x="f7" y="f6"/>
                </a:cubicBezTo>
                <a:cubicBezTo>
                  <a:pt x="f9" y="f6"/>
                  <a:pt x="f6" y="f9"/>
                  <a:pt x="f6" y="f7"/>
                </a:cubicBezTo>
                <a:cubicBezTo>
                  <a:pt x="f6" y="f8"/>
                  <a:pt x="f9" y="f5"/>
                  <a:pt x="f7" y="f5"/>
                </a:cubicBezTo>
                <a:close/>
                <a:moveTo>
                  <a:pt x="f10" y="f11"/>
                </a:moveTo>
                <a:cubicBezTo>
                  <a:pt x="f12" y="f11"/>
                  <a:pt x="f12" y="f11"/>
                  <a:pt x="f12" y="f11"/>
                </a:cubicBezTo>
                <a:cubicBezTo>
                  <a:pt x="f13" y="f14"/>
                  <a:pt x="f15" y="f16"/>
                  <a:pt x="f17" y="f18"/>
                </a:cubicBezTo>
                <a:cubicBezTo>
                  <a:pt x="f19" y="f20"/>
                  <a:pt x="f21" y="f22"/>
                  <a:pt x="f23" y="f24"/>
                </a:cubicBezTo>
                <a:cubicBezTo>
                  <a:pt x="f25" y="f26"/>
                  <a:pt x="f27" y="f28"/>
                  <a:pt x="f10" y="f11"/>
                </a:cubicBezTo>
                <a:close/>
                <a:moveTo>
                  <a:pt x="f29" y="f10"/>
                </a:moveTo>
                <a:cubicBezTo>
                  <a:pt x="f30" y="f25"/>
                  <a:pt x="f31" y="f32"/>
                  <a:pt x="f33" y="f34"/>
                </a:cubicBezTo>
                <a:cubicBezTo>
                  <a:pt x="f35" y="f36"/>
                  <a:pt x="f37" y="f38"/>
                  <a:pt x="f11" y="f39"/>
                </a:cubicBezTo>
                <a:cubicBezTo>
                  <a:pt x="f11" y="f10"/>
                  <a:pt x="f11" y="f10"/>
                  <a:pt x="f11" y="f10"/>
                </a:cubicBezTo>
                <a:cubicBezTo>
                  <a:pt x="f29" y="f10"/>
                  <a:pt x="f29" y="f10"/>
                  <a:pt x="f29" y="f10"/>
                </a:cubicBezTo>
                <a:close/>
                <a:moveTo>
                  <a:pt x="f40" y="f41"/>
                </a:moveTo>
                <a:cubicBezTo>
                  <a:pt x="f42" y="f43"/>
                  <a:pt x="f44" y="f45"/>
                  <a:pt x="f46" y="f47"/>
                </a:cubicBezTo>
                <a:cubicBezTo>
                  <a:pt x="f48" y="f49"/>
                  <a:pt x="f50" y="f51"/>
                  <a:pt x="f52" y="f53"/>
                </a:cubicBezTo>
                <a:cubicBezTo>
                  <a:pt x="f52" y="f41"/>
                  <a:pt x="f52" y="f41"/>
                  <a:pt x="f52" y="f41"/>
                </a:cubicBezTo>
                <a:cubicBezTo>
                  <a:pt x="f40" y="f41"/>
                  <a:pt x="f40" y="f41"/>
                  <a:pt x="f40" y="f41"/>
                </a:cubicBezTo>
                <a:close/>
                <a:moveTo>
                  <a:pt x="f54" y="f55"/>
                </a:moveTo>
                <a:cubicBezTo>
                  <a:pt x="f56" y="f57"/>
                  <a:pt x="f12" y="f58"/>
                  <a:pt x="f59" y="f60"/>
                </a:cubicBezTo>
                <a:cubicBezTo>
                  <a:pt x="f61" y="f62"/>
                  <a:pt x="f63" y="f64"/>
                  <a:pt x="f65" y="f66"/>
                </a:cubicBezTo>
                <a:cubicBezTo>
                  <a:pt x="f46" y="f67"/>
                  <a:pt x="f68" y="f69"/>
                  <a:pt x="f54" y="f55"/>
                </a:cubicBezTo>
                <a:close/>
                <a:moveTo>
                  <a:pt x="f11" y="f41"/>
                </a:moveTo>
                <a:cubicBezTo>
                  <a:pt x="f11" y="f53"/>
                  <a:pt x="f11" y="f53"/>
                  <a:pt x="f11" y="f53"/>
                </a:cubicBezTo>
                <a:cubicBezTo>
                  <a:pt x="f70" y="f51"/>
                  <a:pt x="f31" y="f49"/>
                  <a:pt x="f71" y="f47"/>
                </a:cubicBezTo>
                <a:cubicBezTo>
                  <a:pt x="f72" y="f45"/>
                  <a:pt x="f73" y="f43"/>
                  <a:pt x="f29" y="f41"/>
                </a:cubicBezTo>
                <a:cubicBezTo>
                  <a:pt x="f29" y="f41"/>
                  <a:pt x="f29" y="f41"/>
                  <a:pt x="f11" y="f41"/>
                </a:cubicBezTo>
                <a:close/>
                <a:moveTo>
                  <a:pt x="f74" y="f66"/>
                </a:moveTo>
                <a:cubicBezTo>
                  <a:pt x="f75" y="f64"/>
                  <a:pt x="f76" y="f62"/>
                  <a:pt x="f77" y="f60"/>
                </a:cubicBezTo>
                <a:cubicBezTo>
                  <a:pt x="f78" y="f58"/>
                  <a:pt x="f79" y="f57"/>
                  <a:pt x="f30" y="f55"/>
                </a:cubicBezTo>
                <a:cubicBezTo>
                  <a:pt x="f28" y="f69"/>
                  <a:pt x="f71" y="f67"/>
                  <a:pt x="f74" y="f66"/>
                </a:cubicBezTo>
                <a:close/>
                <a:moveTo>
                  <a:pt x="f80" y="f81"/>
                </a:moveTo>
                <a:cubicBezTo>
                  <a:pt x="f82" y="f83"/>
                  <a:pt x="f30" y="f84"/>
                  <a:pt x="f11" y="f85"/>
                </a:cubicBezTo>
                <a:cubicBezTo>
                  <a:pt x="f11" y="f11"/>
                  <a:pt x="f11" y="f11"/>
                  <a:pt x="f11" y="f11"/>
                </a:cubicBezTo>
                <a:cubicBezTo>
                  <a:pt x="f86" y="f11"/>
                  <a:pt x="f86" y="f11"/>
                  <a:pt x="f86" y="f11"/>
                </a:cubicBezTo>
                <a:cubicBezTo>
                  <a:pt x="f81" y="f87"/>
                  <a:pt x="f88" y="f89"/>
                  <a:pt x="f80" y="f81"/>
                </a:cubicBezTo>
                <a:close/>
                <a:moveTo>
                  <a:pt x="f11" y="f52"/>
                </a:moveTo>
                <a:cubicBezTo>
                  <a:pt x="f11" y="f90"/>
                  <a:pt x="f11" y="f90"/>
                  <a:pt x="f11" y="f90"/>
                </a:cubicBezTo>
                <a:cubicBezTo>
                  <a:pt x="f70" y="f91"/>
                  <a:pt x="f31" y="f92"/>
                  <a:pt x="f71" y="f93"/>
                </a:cubicBezTo>
                <a:cubicBezTo>
                  <a:pt x="f83" y="f94"/>
                  <a:pt x="f81" y="f95"/>
                  <a:pt x="f86" y="f52"/>
                </a:cubicBezTo>
                <a:lnTo>
                  <a:pt x="f11" y="f52"/>
                </a:lnTo>
                <a:close/>
                <a:moveTo>
                  <a:pt x="f30" y="f96"/>
                </a:moveTo>
                <a:cubicBezTo>
                  <a:pt x="f97" y="f98"/>
                  <a:pt x="f99" y="f100"/>
                  <a:pt x="f101" y="f102"/>
                </a:cubicBezTo>
                <a:cubicBezTo>
                  <a:pt x="f103" y="f104"/>
                  <a:pt x="f2" y="f105"/>
                  <a:pt x="f84" y="f106"/>
                </a:cubicBezTo>
                <a:cubicBezTo>
                  <a:pt x="f97" y="f107"/>
                  <a:pt x="f108" y="f109"/>
                  <a:pt x="f30" y="f96"/>
                </a:cubicBezTo>
                <a:close/>
                <a:moveTo>
                  <a:pt x="f52" y="f10"/>
                </a:moveTo>
                <a:cubicBezTo>
                  <a:pt x="f52" y="f39"/>
                  <a:pt x="f52" y="f39"/>
                  <a:pt x="f52" y="f39"/>
                </a:cubicBezTo>
                <a:cubicBezTo>
                  <a:pt x="f110" y="f38"/>
                  <a:pt x="f111" y="f36"/>
                  <a:pt x="f112" y="f34"/>
                </a:cubicBezTo>
                <a:cubicBezTo>
                  <a:pt x="f48" y="f32"/>
                  <a:pt x="f54" y="f25"/>
                  <a:pt x="f40" y="f10"/>
                </a:cubicBezTo>
                <a:cubicBezTo>
                  <a:pt x="f40" y="f10"/>
                  <a:pt x="f40" y="f10"/>
                  <a:pt x="f52" y="f10"/>
                </a:cubicBezTo>
                <a:close/>
                <a:moveTo>
                  <a:pt x="f113" y="f106"/>
                </a:moveTo>
                <a:cubicBezTo>
                  <a:pt x="f114" y="f105"/>
                  <a:pt x="f36" y="f104"/>
                  <a:pt x="f115" y="f102"/>
                </a:cubicBezTo>
                <a:cubicBezTo>
                  <a:pt x="f116" y="f100"/>
                  <a:pt x="f117" y="f98"/>
                  <a:pt x="f54" y="f96"/>
                </a:cubicBezTo>
                <a:cubicBezTo>
                  <a:pt x="f118" y="f109"/>
                  <a:pt x="f117" y="f107"/>
                  <a:pt x="f113" y="f106"/>
                </a:cubicBezTo>
                <a:close/>
                <a:moveTo>
                  <a:pt x="f46" y="f93"/>
                </a:moveTo>
                <a:cubicBezTo>
                  <a:pt x="f48" y="f92"/>
                  <a:pt x="f50" y="f91"/>
                  <a:pt x="f52" y="f90"/>
                </a:cubicBezTo>
                <a:cubicBezTo>
                  <a:pt x="f52" y="f52"/>
                  <a:pt x="f52" y="f52"/>
                  <a:pt x="f52" y="f52"/>
                </a:cubicBezTo>
                <a:cubicBezTo>
                  <a:pt x="f119" y="f52"/>
                  <a:pt x="f119" y="f52"/>
                  <a:pt x="f119" y="f52"/>
                </a:cubicBezTo>
                <a:cubicBezTo>
                  <a:pt x="f120" y="f95"/>
                  <a:pt x="f121" y="f94"/>
                  <a:pt x="f46" y="f93"/>
                </a:cubicBezTo>
                <a:close/>
                <a:moveTo>
                  <a:pt x="f52" y="f11"/>
                </a:moveTo>
                <a:cubicBezTo>
                  <a:pt x="f52" y="f85"/>
                  <a:pt x="f52" y="f85"/>
                  <a:pt x="f52" y="f85"/>
                </a:cubicBezTo>
                <a:cubicBezTo>
                  <a:pt x="f54" y="f84"/>
                  <a:pt x="f122" y="f83"/>
                  <a:pt x="f123" y="f81"/>
                </a:cubicBezTo>
                <a:cubicBezTo>
                  <a:pt x="f124" y="f89"/>
                  <a:pt x="f120" y="f87"/>
                  <a:pt x="f119" y="f11"/>
                </a:cubicBezTo>
                <a:lnTo>
                  <a:pt x="f52" y="f11"/>
                </a:lnTo>
                <a:close/>
                <a:moveTo>
                  <a:pt x="f125" y="f24"/>
                </a:moveTo>
                <a:cubicBezTo>
                  <a:pt x="f126" y="f22"/>
                  <a:pt x="f66" y="f20"/>
                  <a:pt x="f127" y="f18"/>
                </a:cubicBezTo>
                <a:cubicBezTo>
                  <a:pt x="f128" y="f16"/>
                  <a:pt x="f129" y="f14"/>
                  <a:pt x="f78" y="f11"/>
                </a:cubicBezTo>
                <a:cubicBezTo>
                  <a:pt x="f41" y="f11"/>
                  <a:pt x="f41" y="f11"/>
                  <a:pt x="f41" y="f11"/>
                </a:cubicBezTo>
                <a:cubicBezTo>
                  <a:pt x="f130" y="f28"/>
                  <a:pt x="f131" y="f26"/>
                  <a:pt x="f125" y="f24"/>
                </a:cubicBezTo>
                <a:close/>
                <a:moveTo>
                  <a:pt x="f41" y="f52"/>
                </a:moveTo>
                <a:cubicBezTo>
                  <a:pt x="f78" y="f52"/>
                  <a:pt x="f78" y="f52"/>
                  <a:pt x="f78" y="f52"/>
                </a:cubicBezTo>
                <a:cubicBezTo>
                  <a:pt x="f129" y="f132"/>
                  <a:pt x="f49" y="f133"/>
                  <a:pt x="f134" y="f135"/>
                </a:cubicBezTo>
                <a:cubicBezTo>
                  <a:pt x="f136" y="f137"/>
                  <a:pt x="f138" y="f115"/>
                  <a:pt x="f139" y="f104"/>
                </a:cubicBezTo>
                <a:cubicBezTo>
                  <a:pt x="f140" y="f63"/>
                  <a:pt x="f130" y="f141"/>
                  <a:pt x="f41" y="f52"/>
                </a:cubicBezTo>
                <a:close/>
                <a:moveTo>
                  <a:pt x="f142" y="f104"/>
                </a:moveTo>
                <a:cubicBezTo>
                  <a:pt x="f143" y="f115"/>
                  <a:pt x="f144" y="f137"/>
                  <a:pt x="f145" y="f135"/>
                </a:cubicBezTo>
                <a:cubicBezTo>
                  <a:pt x="f146" y="f133"/>
                  <a:pt x="f13" y="f132"/>
                  <a:pt x="f12" y="f52"/>
                </a:cubicBezTo>
                <a:cubicBezTo>
                  <a:pt x="f10" y="f52"/>
                  <a:pt x="f10" y="f52"/>
                  <a:pt x="f10" y="f52"/>
                </a:cubicBezTo>
                <a:cubicBezTo>
                  <a:pt x="f27" y="f141"/>
                  <a:pt x="f147" y="f63"/>
                  <a:pt x="f142" y="f104"/>
                </a:cubicBezTo>
                <a:close/>
              </a:path>
            </a:pathLst>
          </a:custGeom>
          <a:solidFill>
            <a:srgbClr val="7F7F7F"/>
          </a:solidFill>
          <a:ln cap="flat">
            <a:noFill/>
            <a:prstDash val="solid"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marL="0" marR="0" lvl="0" indent="0" algn="l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id-ID" sz="1800" b="0" i="0" u="none" strike="noStrike" kern="1200" cap="none" spc="0" baseline="0">
              <a:solidFill>
                <a:srgbClr val="000000"/>
              </a:solidFill>
              <a:uFillTx/>
              <a:latin typeface="Lato Light"/>
            </a:endParaRPr>
          </a:p>
        </p:txBody>
      </p:sp>
      <p:pic>
        <p:nvPicPr>
          <p:cNvPr id="29" name="Рисунок 7">
            <a:extLst>
              <a:ext uri="{FF2B5EF4-FFF2-40B4-BE49-F238E27FC236}">
                <a16:creationId xmlns:a16="http://schemas.microsoft.com/office/drawing/2014/main" id="{60A6A126-502E-D825-B948-686B7360918A}"/>
              </a:ext>
            </a:extLst>
          </p:cNvPr>
          <p:cNvPicPr>
            <a:picLocks noGrp="1" noChangeAspect="1"/>
          </p:cNvPicPr>
          <p:nvPr>
            <p:ph type="pic" idx="4294967295"/>
          </p:nvPr>
        </p:nvPicPr>
        <p:blipFill>
          <a:blip r:embed="rId3"/>
          <a:srcRect l="5112" r="5112"/>
          <a:stretch>
            <a:fillRect/>
          </a:stretch>
        </p:blipFill>
        <p:spPr>
          <a:xfrm>
            <a:off x="2779711" y="1289047"/>
            <a:ext cx="5802316" cy="3292470"/>
          </a:xfrm>
          <a:effectLst>
            <a:outerShdw dist="165097" dir="2700000" algn="tl">
              <a:srgbClr val="000000">
                <a:alpha val="40000"/>
              </a:srgbClr>
            </a:outerShdw>
          </a:effectLst>
        </p:spPr>
      </p:pic>
      <p:pic>
        <p:nvPicPr>
          <p:cNvPr id="30" name="Picture 12" descr="A purple emblem with two eagles and swords&#10;&#10;AI-generated content may be incorrect.">
            <a:extLst>
              <a:ext uri="{FF2B5EF4-FFF2-40B4-BE49-F238E27FC236}">
                <a16:creationId xmlns:a16="http://schemas.microsoft.com/office/drawing/2014/main" id="{09E9885F-8384-DF54-707E-0DB797D49F5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08032" y="281168"/>
            <a:ext cx="316062" cy="283774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13"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1F0B5B8-3E17-5EC1-4E83-68D2FFCD887F}"/>
              </a:ext>
            </a:extLst>
          </p:cNvPr>
          <p:cNvSpPr txBox="1">
            <a:spLocks noGrp="1"/>
          </p:cNvSpPr>
          <p:nvPr>
            <p:ph type="title"/>
          </p:nvPr>
        </p:nvSpPr>
        <p:spPr/>
        <p:txBody>
          <a:bodyPr/>
          <a:lstStyle/>
          <a:p>
            <a:pPr lvl="0"/>
            <a:r>
              <a:rPr lang="ru-RU" sz="1950">
                <a:cs typeface="Amatic SC"/>
              </a:rPr>
              <a:t>Планы по развитию проекта</a:t>
            </a:r>
            <a:endParaRPr lang="ru-RU"/>
          </a:p>
        </p:txBody>
      </p:sp>
      <p:sp>
        <p:nvSpPr>
          <p:cNvPr id="3" name="Прямоугольник с одним усеченным углом 16">
            <a:extLst>
              <a:ext uri="{FF2B5EF4-FFF2-40B4-BE49-F238E27FC236}">
                <a16:creationId xmlns:a16="http://schemas.microsoft.com/office/drawing/2014/main" id="{AECA7D22-FE79-F95E-8902-E6C6246C6E57}"/>
              </a:ext>
            </a:extLst>
          </p:cNvPr>
          <p:cNvSpPr/>
          <p:nvPr/>
        </p:nvSpPr>
        <p:spPr>
          <a:xfrm>
            <a:off x="5220995" y="1366570"/>
            <a:ext cx="1504590" cy="1401171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16667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9 f15 1"/>
              <a:gd name="f24" fmla="*/ f18 f15 1"/>
              <a:gd name="f25" fmla="min f22 f21"/>
              <a:gd name="f26" fmla="*/ f25 f4 1"/>
              <a:gd name="f27" fmla="*/ f26 1 100000"/>
              <a:gd name="f28" fmla="+- f18 0 f27"/>
              <a:gd name="f29" fmla="*/ f27 1 2"/>
              <a:gd name="f30" fmla="*/ f27 f15 1"/>
              <a:gd name="f31" fmla="+- f28 f18 0"/>
              <a:gd name="f32" fmla="*/ f29 f15 1"/>
              <a:gd name="f33" fmla="*/ f28 f15 1"/>
              <a:gd name="f34" fmla="*/ f31 1 2"/>
              <a:gd name="f35" fmla="*/ f3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0" t="f32" r="f35" b="f23"/>
            <a:pathLst>
              <a:path>
                <a:moveTo>
                  <a:pt x="f20" y="f20"/>
                </a:moveTo>
                <a:lnTo>
                  <a:pt x="f33" y="f20"/>
                </a:lnTo>
                <a:lnTo>
                  <a:pt x="f24" y="f30"/>
                </a:lnTo>
                <a:lnTo>
                  <a:pt x="f24" y="f23"/>
                </a:lnTo>
                <a:lnTo>
                  <a:pt x="f20" y="f23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22229" cap="flat">
            <a:solidFill>
              <a:srgbClr val="FFD6E3"/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1" i="0" u="none" strike="noStrike" kern="1200" cap="none" spc="0" baseline="0">
              <a:solidFill>
                <a:srgbClr val="FFD6E3"/>
              </a:solidFill>
              <a:uFillTx/>
              <a:latin typeface="Montserrat"/>
            </a:endParaRPr>
          </a:p>
        </p:txBody>
      </p:sp>
      <p:sp>
        <p:nvSpPr>
          <p:cNvPr id="4" name="Прямоугольник с одним усеченным углом 6">
            <a:extLst>
              <a:ext uri="{FF2B5EF4-FFF2-40B4-BE49-F238E27FC236}">
                <a16:creationId xmlns:a16="http://schemas.microsoft.com/office/drawing/2014/main" id="{929EC382-0633-7C42-F375-14E9778A6A29}"/>
              </a:ext>
            </a:extLst>
          </p:cNvPr>
          <p:cNvSpPr/>
          <p:nvPr/>
        </p:nvSpPr>
        <p:spPr>
          <a:xfrm>
            <a:off x="1421745" y="1317686"/>
            <a:ext cx="1504590" cy="1401171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16667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9 f15 1"/>
              <a:gd name="f24" fmla="*/ f18 f15 1"/>
              <a:gd name="f25" fmla="min f22 f21"/>
              <a:gd name="f26" fmla="*/ f25 f4 1"/>
              <a:gd name="f27" fmla="*/ f26 1 100000"/>
              <a:gd name="f28" fmla="+- f18 0 f27"/>
              <a:gd name="f29" fmla="*/ f27 1 2"/>
              <a:gd name="f30" fmla="*/ f27 f15 1"/>
              <a:gd name="f31" fmla="+- f28 f18 0"/>
              <a:gd name="f32" fmla="*/ f29 f15 1"/>
              <a:gd name="f33" fmla="*/ f28 f15 1"/>
              <a:gd name="f34" fmla="*/ f31 1 2"/>
              <a:gd name="f35" fmla="*/ f3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0" t="f32" r="f35" b="f23"/>
            <a:pathLst>
              <a:path>
                <a:moveTo>
                  <a:pt x="f20" y="f20"/>
                </a:moveTo>
                <a:lnTo>
                  <a:pt x="f33" y="f20"/>
                </a:lnTo>
                <a:lnTo>
                  <a:pt x="f24" y="f30"/>
                </a:lnTo>
                <a:lnTo>
                  <a:pt x="f24" y="f23"/>
                </a:lnTo>
                <a:lnTo>
                  <a:pt x="f20" y="f23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22229" cap="flat">
            <a:solidFill>
              <a:srgbClr val="FFD6E3"/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1" i="0" u="none" strike="noStrike" kern="1200" cap="none" spc="0" baseline="0">
              <a:solidFill>
                <a:srgbClr val="FFD6E3"/>
              </a:solidFill>
              <a:uFillTx/>
              <a:latin typeface="Montserrat"/>
            </a:endParaRPr>
          </a:p>
        </p:txBody>
      </p:sp>
      <p:sp>
        <p:nvSpPr>
          <p:cNvPr id="5" name="Номер слайда 5">
            <a:extLst>
              <a:ext uri="{FF2B5EF4-FFF2-40B4-BE49-F238E27FC236}">
                <a16:creationId xmlns:a16="http://schemas.microsoft.com/office/drawing/2014/main" id="{E93480DA-41B5-2316-D3FD-8EBFF5011962}"/>
              </a:ext>
            </a:extLst>
          </p:cNvPr>
          <p:cNvSpPr txBox="1"/>
          <p:nvPr/>
        </p:nvSpPr>
        <p:spPr>
          <a:xfrm>
            <a:off x="11413504" y="6356360"/>
            <a:ext cx="559119" cy="365129"/>
          </a:xfrm>
          <a:prstGeom prst="rect">
            <a:avLst/>
          </a:prstGeom>
          <a:noFill/>
          <a:ln cap="flat">
            <a:noFill/>
          </a:ln>
        </p:spPr>
        <p:txBody>
          <a:bodyPr vert="horz" wrap="square" lIns="91440" tIns="45720" rIns="91440" bIns="45720" anchor="ctr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fld id="{D2FF9006-A9B3-4BE6-BEDE-86DF7C9FFD77}" type="slidenum">
              <a:t>8</a:t>
            </a:fld>
            <a:endParaRPr lang="ru-RU" sz="1200" b="0" i="0" u="none" strike="noStrike" kern="1200" cap="none" spc="0" baseline="0">
              <a:solidFill>
                <a:srgbClr val="F2F2F2"/>
              </a:solidFill>
              <a:uFillTx/>
              <a:latin typeface="Montserrat"/>
            </a:endParaRPr>
          </a:p>
        </p:txBody>
      </p:sp>
      <p:sp>
        <p:nvSpPr>
          <p:cNvPr id="6" name="Текст 2">
            <a:extLst>
              <a:ext uri="{FF2B5EF4-FFF2-40B4-BE49-F238E27FC236}">
                <a16:creationId xmlns:a16="http://schemas.microsoft.com/office/drawing/2014/main" id="{0FDA4EC8-DFFD-953B-4300-A7D0C06B3B53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754306" y="3810176"/>
            <a:ext cx="3264115" cy="2375117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ru-RU" sz="1600" b="1">
                <a:solidFill>
                  <a:srgbClr val="FFD6E3"/>
                </a:solidFill>
              </a:rPr>
              <a:t>Больше ручных инстурментов: </a:t>
            </a:r>
            <a:endParaRPr lang="ru-RU" sz="1400">
              <a:solidFill>
                <a:srgbClr val="FFD6E3"/>
              </a:solidFill>
            </a:endParaRPr>
          </a:p>
          <a:p>
            <a:pPr marL="285750" lvl="0" indent="-285750"/>
            <a:r>
              <a:rPr lang="ru-RU" sz="1400">
                <a:solidFill>
                  <a:srgbClr val="FFFFFF"/>
                </a:solidFill>
              </a:rPr>
              <a:t>Умную заливку по атрибутам</a:t>
            </a:r>
          </a:p>
          <a:p>
            <a:pPr marL="285750" lvl="0" indent="-285750"/>
            <a:r>
              <a:rPr lang="ru-RU" sz="1400">
                <a:solidFill>
                  <a:srgbClr val="FFFFFF"/>
                </a:solidFill>
              </a:rPr>
              <a:t>Удобное лассо </a:t>
            </a:r>
          </a:p>
          <a:p>
            <a:pPr marL="285750" lvl="0" indent="-285750"/>
            <a:r>
              <a:rPr lang="ru-RU" sz="1400">
                <a:solidFill>
                  <a:srgbClr val="FFFFFF"/>
                </a:solidFill>
              </a:rPr>
              <a:t>Горячие клавиши. </a:t>
            </a:r>
          </a:p>
          <a:p>
            <a:pPr marL="285750" lvl="0" indent="-285750"/>
            <a:r>
              <a:rPr lang="ru-RU" sz="1400">
                <a:solidFill>
                  <a:srgbClr val="FFFFFF"/>
                </a:solidFill>
              </a:rPr>
              <a:t>Undo/redo.</a:t>
            </a:r>
          </a:p>
        </p:txBody>
      </p:sp>
      <p:sp>
        <p:nvSpPr>
          <p:cNvPr id="7" name="Текст 3">
            <a:extLst>
              <a:ext uri="{FF2B5EF4-FFF2-40B4-BE49-F238E27FC236}">
                <a16:creationId xmlns:a16="http://schemas.microsoft.com/office/drawing/2014/main" id="{20704072-28B0-9074-8453-F4C4B511CC4D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4569887" y="3810176"/>
            <a:ext cx="3264115" cy="2375117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ru-RU" sz="1600" b="1">
                <a:solidFill>
                  <a:srgbClr val="FFD6E3"/>
                </a:solidFill>
              </a:rPr>
              <a:t>Производительность: </a:t>
            </a:r>
            <a:endParaRPr lang="ru-RU" sz="1400">
              <a:solidFill>
                <a:srgbClr val="FFD6E3"/>
              </a:solidFill>
            </a:endParaRPr>
          </a:p>
          <a:p>
            <a:pPr marL="285750" lvl="0" indent="-285750"/>
            <a:r>
              <a:rPr lang="ru-RU" sz="1400">
                <a:solidFill>
                  <a:srgbClr val="FFFFFF"/>
                </a:solidFill>
              </a:rPr>
              <a:t>Ускорим LOD и тайлы за счёт предвычисленных уровней, </a:t>
            </a:r>
          </a:p>
          <a:p>
            <a:pPr marL="285750" lvl="0" indent="-285750"/>
            <a:r>
              <a:rPr lang="ru-RU" sz="1400">
                <a:solidFill>
                  <a:srgbClr val="FFFFFF"/>
                </a:solidFill>
              </a:rPr>
              <a:t>Снизим память через interleaved буферы и сжатие атрибутов. </a:t>
            </a:r>
          </a:p>
          <a:p>
            <a:pPr marL="285750" lvl="0" indent="-285750"/>
            <a:r>
              <a:rPr lang="ru-RU" sz="1400">
                <a:solidFill>
                  <a:srgbClr val="FFFFFF"/>
                </a:solidFill>
              </a:rPr>
              <a:t>Введём многоуровневый кеш (RAM/IndexedDB/сервер).</a:t>
            </a:r>
          </a:p>
        </p:txBody>
      </p:sp>
      <p:sp>
        <p:nvSpPr>
          <p:cNvPr id="8" name="Текст 4">
            <a:extLst>
              <a:ext uri="{FF2B5EF4-FFF2-40B4-BE49-F238E27FC236}">
                <a16:creationId xmlns:a16="http://schemas.microsoft.com/office/drawing/2014/main" id="{9D5035AB-159A-4633-D6D6-1F54DF3A9019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8385477" y="3810176"/>
            <a:ext cx="3264115" cy="2375117"/>
          </a:xfrm>
        </p:spPr>
        <p:txBody>
          <a:bodyPr>
            <a:noAutofit/>
          </a:bodyPr>
          <a:lstStyle/>
          <a:p>
            <a:pPr marL="0" lvl="0" indent="0">
              <a:buNone/>
            </a:pPr>
            <a:r>
              <a:rPr lang="ru-RU" sz="1600" b="1">
                <a:solidFill>
                  <a:srgbClr val="FFD6E3"/>
                </a:solidFill>
              </a:rPr>
              <a:t>ML-интеграция и API:</a:t>
            </a:r>
            <a:endParaRPr lang="ru-RU" sz="1400">
              <a:solidFill>
                <a:srgbClr val="FFD6E3"/>
              </a:solidFill>
            </a:endParaRPr>
          </a:p>
          <a:p>
            <a:pPr marL="285750" lvl="0" indent="-285750"/>
            <a:r>
              <a:rPr lang="ru-RU" sz="1400">
                <a:solidFill>
                  <a:srgbClr val="FFFFFF"/>
                </a:solidFill>
              </a:rPr>
              <a:t>Обучим модель на пользовательских правках (active learning)</a:t>
            </a:r>
          </a:p>
          <a:p>
            <a:pPr marL="285750" lvl="0" indent="-285750"/>
            <a:r>
              <a:rPr lang="ru-RU" sz="1400">
                <a:solidFill>
                  <a:srgbClr val="FFFFFF"/>
                </a:solidFill>
              </a:rPr>
              <a:t>Добавим  полуавтоматическую очистку. Усилим батч-обработку </a:t>
            </a:r>
          </a:p>
          <a:p>
            <a:pPr marL="285750" lvl="0" indent="-285750"/>
            <a:r>
              <a:rPr lang="ru-RU" sz="1400">
                <a:solidFill>
                  <a:srgbClr val="FFFFFF"/>
                </a:solidFill>
              </a:rPr>
              <a:t>Расширим API: webhooks, статусы задач, импорт/экспорт масок.</a:t>
            </a:r>
          </a:p>
        </p:txBody>
      </p:sp>
      <p:cxnSp>
        <p:nvCxnSpPr>
          <p:cNvPr id="9" name="Google Shape;2799;p94">
            <a:extLst>
              <a:ext uri="{FF2B5EF4-FFF2-40B4-BE49-F238E27FC236}">
                <a16:creationId xmlns:a16="http://schemas.microsoft.com/office/drawing/2014/main" id="{C3C634AA-16EE-0E38-8DA3-D16C5B911C8B}"/>
              </a:ext>
            </a:extLst>
          </p:cNvPr>
          <p:cNvCxnSpPr>
            <a:stCxn id="4" idx="1"/>
          </p:cNvCxnSpPr>
          <p:nvPr/>
        </p:nvCxnSpPr>
        <p:spPr>
          <a:xfrm>
            <a:off x="2926345" y="2018263"/>
            <a:ext cx="2289392" cy="51069"/>
          </a:xfrm>
          <a:prstGeom prst="straightConnector1">
            <a:avLst/>
          </a:prstGeom>
          <a:noFill/>
          <a:ln w="25402" cap="flat">
            <a:solidFill>
              <a:srgbClr val="FFD6E3"/>
            </a:solidFill>
            <a:prstDash val="solid"/>
            <a:round/>
          </a:ln>
        </p:spPr>
      </p:cxnSp>
      <p:cxnSp>
        <p:nvCxnSpPr>
          <p:cNvPr id="10" name="Google Shape;2802;p94">
            <a:extLst>
              <a:ext uri="{FF2B5EF4-FFF2-40B4-BE49-F238E27FC236}">
                <a16:creationId xmlns:a16="http://schemas.microsoft.com/office/drawing/2014/main" id="{B577B2B1-6215-8FF1-7DCC-88B09718AB22}"/>
              </a:ext>
            </a:extLst>
          </p:cNvPr>
          <p:cNvCxnSpPr>
            <a:stCxn id="3" idx="1"/>
            <a:endCxn id="48" idx="3"/>
          </p:cNvCxnSpPr>
          <p:nvPr/>
        </p:nvCxnSpPr>
        <p:spPr>
          <a:xfrm>
            <a:off x="6725585" y="2067156"/>
            <a:ext cx="2492152" cy="30029"/>
          </a:xfrm>
          <a:prstGeom prst="straightConnector1">
            <a:avLst/>
          </a:prstGeom>
          <a:noFill/>
          <a:ln w="25402" cap="flat">
            <a:solidFill>
              <a:srgbClr val="FFD6E3"/>
            </a:solidFill>
            <a:prstDash val="solid"/>
            <a:round/>
          </a:ln>
        </p:spPr>
      </p:cxnSp>
      <p:grpSp>
        <p:nvGrpSpPr>
          <p:cNvPr id="11" name="Google Shape;2829;p94">
            <a:extLst>
              <a:ext uri="{FF2B5EF4-FFF2-40B4-BE49-F238E27FC236}">
                <a16:creationId xmlns:a16="http://schemas.microsoft.com/office/drawing/2014/main" id="{97189536-6024-F546-F680-9E5F4F4D407C}"/>
              </a:ext>
            </a:extLst>
          </p:cNvPr>
          <p:cNvGrpSpPr/>
          <p:nvPr/>
        </p:nvGrpSpPr>
        <p:grpSpPr>
          <a:xfrm>
            <a:off x="1779815" y="1753233"/>
            <a:ext cx="738533" cy="687912"/>
            <a:chOff x="1779815" y="1753233"/>
            <a:chExt cx="738533" cy="687912"/>
          </a:xfrm>
        </p:grpSpPr>
        <p:sp>
          <p:nvSpPr>
            <p:cNvPr id="12" name="Google Shape;2830;p94">
              <a:extLst>
                <a:ext uri="{FF2B5EF4-FFF2-40B4-BE49-F238E27FC236}">
                  <a16:creationId xmlns:a16="http://schemas.microsoft.com/office/drawing/2014/main" id="{28AD4852-00BC-EFB9-8D85-50FF11FBBA15}"/>
                </a:ext>
              </a:extLst>
            </p:cNvPr>
            <p:cNvSpPr/>
            <p:nvPr/>
          </p:nvSpPr>
          <p:spPr>
            <a:xfrm>
              <a:off x="1779815" y="1753233"/>
              <a:ext cx="738533" cy="687912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0122"/>
                <a:gd name="f4" fmla="val 9289"/>
                <a:gd name="f5" fmla="val 9574"/>
                <a:gd name="f6" fmla="val 310"/>
                <a:gd name="f7" fmla="val 9717"/>
                <a:gd name="f8" fmla="val 9812"/>
                <a:gd name="f9" fmla="val 406"/>
                <a:gd name="f10" fmla="val 549"/>
                <a:gd name="f11" fmla="val 5669"/>
                <a:gd name="f12" fmla="val 8622"/>
                <a:gd name="f13" fmla="val 8550"/>
                <a:gd name="f14" fmla="val 8479"/>
                <a:gd name="f15" fmla="val 5740"/>
                <a:gd name="f16" fmla="val 5812"/>
                <a:gd name="f17" fmla="val 5907"/>
                <a:gd name="f18" fmla="val 5978"/>
                <a:gd name="f19" fmla="val 6455"/>
                <a:gd name="f20" fmla="val 6597"/>
                <a:gd name="f21" fmla="val 6717"/>
                <a:gd name="f22" fmla="val 287"/>
                <a:gd name="f23" fmla="val 7979"/>
                <a:gd name="f24" fmla="val 8050"/>
                <a:gd name="f25" fmla="val 8122"/>
                <a:gd name="f26" fmla="val 6216"/>
                <a:gd name="f27" fmla="val 5335"/>
                <a:gd name="f28" fmla="val 7002"/>
                <a:gd name="f29" fmla="val 7193"/>
                <a:gd name="f30" fmla="val 7360"/>
                <a:gd name="f31" fmla="val 5216"/>
                <a:gd name="f32" fmla="val 7479"/>
                <a:gd name="f33" fmla="val 5049"/>
                <a:gd name="f34" fmla="val 4907"/>
                <a:gd name="f35" fmla="val 4764"/>
                <a:gd name="f36" fmla="val 6073"/>
                <a:gd name="f37" fmla="val 6169"/>
                <a:gd name="f38" fmla="val 8241"/>
                <a:gd name="f39" fmla="val 3954"/>
                <a:gd name="f40" fmla="val 4049"/>
                <a:gd name="f41" fmla="val 4478"/>
                <a:gd name="f42" fmla="val 7526"/>
                <a:gd name="f43" fmla="val 4740"/>
                <a:gd name="f44" fmla="val 7788"/>
                <a:gd name="f45" fmla="val 5383"/>
                <a:gd name="f46" fmla="val 5645"/>
                <a:gd name="f47" fmla="val 6859"/>
                <a:gd name="f48" fmla="val 8526"/>
                <a:gd name="f49" fmla="val 6883"/>
                <a:gd name="f50" fmla="val 6907"/>
                <a:gd name="f51" fmla="val 8574"/>
                <a:gd name="f52" fmla="val 8955"/>
                <a:gd name="f53" fmla="val 8979"/>
                <a:gd name="f54" fmla="val 9003"/>
                <a:gd name="f55" fmla="val 3263"/>
                <a:gd name="f56" fmla="val 3240"/>
                <a:gd name="f57" fmla="val 3216"/>
                <a:gd name="f58" fmla="val 1"/>
                <a:gd name="f59" fmla="val 239"/>
                <a:gd name="f60" fmla="val 1477"/>
                <a:gd name="f61" fmla="val 1573"/>
                <a:gd name="f62" fmla="val 72"/>
                <a:gd name="f63" fmla="val 1644"/>
                <a:gd name="f64" fmla="val 144"/>
                <a:gd name="f65" fmla="val 215"/>
                <a:gd name="f66" fmla="val 2144"/>
                <a:gd name="f67" fmla="val 2049"/>
                <a:gd name="f68" fmla="val 2001"/>
                <a:gd name="f69" fmla="val 6764"/>
                <a:gd name="f70" fmla="val 3763"/>
                <a:gd name="f71" fmla="val 3644"/>
                <a:gd name="f72" fmla="val 3073"/>
                <a:gd name="f73" fmla="val 2930"/>
                <a:gd name="f74" fmla="val 8384"/>
                <a:gd name="f75" fmla="val 9146"/>
                <a:gd name="f76" fmla="val 9288"/>
                <a:gd name="f77" fmla="val 7050"/>
                <a:gd name="f78" fmla="val 6478"/>
                <a:gd name="f79" fmla="val 6359"/>
                <a:gd name="f80" fmla="val 9860"/>
                <a:gd name="f81" fmla="val 9884"/>
                <a:gd name="f82" fmla="*/ f0 1 10122"/>
                <a:gd name="f83" fmla="*/ f1 1 9289"/>
                <a:gd name="f84" fmla="+- f4 0 f2"/>
                <a:gd name="f85" fmla="+- f3 0 f2"/>
                <a:gd name="f86" fmla="*/ f85 1 10122"/>
                <a:gd name="f87" fmla="*/ f84 1 9289"/>
                <a:gd name="f88" fmla="*/ f2 1 f86"/>
                <a:gd name="f89" fmla="*/ f3 1 f86"/>
                <a:gd name="f90" fmla="*/ f2 1 f87"/>
                <a:gd name="f91" fmla="*/ f4 1 f87"/>
                <a:gd name="f92" fmla="*/ f88 f82 1"/>
                <a:gd name="f93" fmla="*/ f89 f82 1"/>
                <a:gd name="f94" fmla="*/ f91 f83 1"/>
                <a:gd name="f95" fmla="*/ f90 f8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2" t="f95" r="f93" b="f94"/>
              <a:pathLst>
                <a:path w="10122" h="9289">
                  <a:moveTo>
                    <a:pt x="f5" y="f6"/>
                  </a:moveTo>
                  <a:cubicBezTo>
                    <a:pt x="f7" y="f6"/>
                    <a:pt x="f8" y="f9"/>
                    <a:pt x="f8" y="f10"/>
                  </a:cubicBezTo>
                  <a:lnTo>
                    <a:pt x="f8" y="f11"/>
                  </a:lnTo>
                  <a:lnTo>
                    <a:pt x="f12" y="f11"/>
                  </a:lnTo>
                  <a:cubicBezTo>
                    <a:pt x="f13" y="f11"/>
                    <a:pt x="f14" y="f15"/>
                    <a:pt x="f14" y="f16"/>
                  </a:cubicBezTo>
                  <a:cubicBezTo>
                    <a:pt x="f14" y="f17"/>
                    <a:pt x="f13" y="f18"/>
                    <a:pt x="f12" y="f18"/>
                  </a:cubicBezTo>
                  <a:lnTo>
                    <a:pt x="f8" y="f18"/>
                  </a:lnTo>
                  <a:lnTo>
                    <a:pt x="f8" y="f19"/>
                  </a:lnTo>
                  <a:cubicBezTo>
                    <a:pt x="f8" y="f20"/>
                    <a:pt x="f7" y="f21"/>
                    <a:pt x="f5" y="f21"/>
                  </a:cubicBezTo>
                  <a:lnTo>
                    <a:pt x="f10" y="f21"/>
                  </a:lnTo>
                  <a:cubicBezTo>
                    <a:pt x="f9" y="f21"/>
                    <a:pt x="f22" y="f20"/>
                    <a:pt x="f22" y="f19"/>
                  </a:cubicBezTo>
                  <a:lnTo>
                    <a:pt x="f22" y="f18"/>
                  </a:lnTo>
                  <a:lnTo>
                    <a:pt x="f23" y="f18"/>
                  </a:lnTo>
                  <a:cubicBezTo>
                    <a:pt x="f24" y="f18"/>
                    <a:pt x="f25" y="f17"/>
                    <a:pt x="f25" y="f16"/>
                  </a:cubicBezTo>
                  <a:cubicBezTo>
                    <a:pt x="f25" y="f15"/>
                    <a:pt x="f24" y="f11"/>
                    <a:pt x="f23" y="f11"/>
                  </a:cubicBezTo>
                  <a:lnTo>
                    <a:pt x="f26" y="f11"/>
                  </a:lnTo>
                  <a:lnTo>
                    <a:pt x="f26" y="f6"/>
                  </a:lnTo>
                  <a:close/>
                  <a:moveTo>
                    <a:pt x="f27" y="f28"/>
                  </a:moveTo>
                  <a:lnTo>
                    <a:pt x="f27" y="f29"/>
                  </a:lnTo>
                  <a:cubicBezTo>
                    <a:pt x="f27" y="f30"/>
                    <a:pt x="f31" y="f32"/>
                    <a:pt x="f33" y="f32"/>
                  </a:cubicBezTo>
                  <a:cubicBezTo>
                    <a:pt x="f34" y="f32"/>
                    <a:pt x="f35" y="f30"/>
                    <a:pt x="f35" y="f29"/>
                  </a:cubicBezTo>
                  <a:lnTo>
                    <a:pt x="f35" y="f28"/>
                  </a:lnTo>
                  <a:close/>
                  <a:moveTo>
                    <a:pt x="f36" y="f28"/>
                  </a:moveTo>
                  <a:lnTo>
                    <a:pt x="f37" y="f38"/>
                  </a:lnTo>
                  <a:lnTo>
                    <a:pt x="f39" y="f38"/>
                  </a:lnTo>
                  <a:lnTo>
                    <a:pt x="f40" y="f28"/>
                  </a:lnTo>
                  <a:lnTo>
                    <a:pt x="f41" y="f28"/>
                  </a:lnTo>
                  <a:lnTo>
                    <a:pt x="f41" y="f29"/>
                  </a:lnTo>
                  <a:cubicBezTo>
                    <a:pt x="f41" y="f42"/>
                    <a:pt x="f43" y="f44"/>
                    <a:pt x="f33" y="f44"/>
                  </a:cubicBezTo>
                  <a:cubicBezTo>
                    <a:pt x="f45" y="f44"/>
                    <a:pt x="f46" y="f42"/>
                    <a:pt x="f46" y="f29"/>
                  </a:cubicBezTo>
                  <a:lnTo>
                    <a:pt x="f46" y="f28"/>
                  </a:lnTo>
                  <a:close/>
                  <a:moveTo>
                    <a:pt x="f47" y="f48"/>
                  </a:moveTo>
                  <a:cubicBezTo>
                    <a:pt x="f49" y="f48"/>
                    <a:pt x="f50" y="f13"/>
                    <a:pt x="f50" y="f51"/>
                  </a:cubicBezTo>
                  <a:lnTo>
                    <a:pt x="f50" y="f52"/>
                  </a:lnTo>
                  <a:cubicBezTo>
                    <a:pt x="f50" y="f53"/>
                    <a:pt x="f49" y="f54"/>
                    <a:pt x="f47" y="f54"/>
                  </a:cubicBezTo>
                  <a:lnTo>
                    <a:pt x="f55" y="f54"/>
                  </a:lnTo>
                  <a:cubicBezTo>
                    <a:pt x="f56" y="f54"/>
                    <a:pt x="f57" y="f53"/>
                    <a:pt x="f57" y="f52"/>
                  </a:cubicBezTo>
                  <a:lnTo>
                    <a:pt x="f57" y="f51"/>
                  </a:lnTo>
                  <a:cubicBezTo>
                    <a:pt x="f57" y="f13"/>
                    <a:pt x="f56" y="f48"/>
                    <a:pt x="f55" y="f48"/>
                  </a:cubicBezTo>
                  <a:close/>
                  <a:moveTo>
                    <a:pt x="f10" y="f58"/>
                  </a:moveTo>
                  <a:cubicBezTo>
                    <a:pt x="f59" y="f58"/>
                    <a:pt x="f58" y="f59"/>
                    <a:pt x="f58" y="f10"/>
                  </a:cubicBezTo>
                  <a:lnTo>
                    <a:pt x="f58" y="f60"/>
                  </a:lnTo>
                  <a:cubicBezTo>
                    <a:pt x="f58" y="f61"/>
                    <a:pt x="f62" y="f63"/>
                    <a:pt x="f64" y="f63"/>
                  </a:cubicBezTo>
                  <a:cubicBezTo>
                    <a:pt x="f65" y="f63"/>
                    <a:pt x="f22" y="f61"/>
                    <a:pt x="f22" y="f60"/>
                  </a:cubicBezTo>
                  <a:lnTo>
                    <a:pt x="f22" y="f10"/>
                  </a:lnTo>
                  <a:cubicBezTo>
                    <a:pt x="f22" y="f9"/>
                    <a:pt x="f9" y="f6"/>
                    <a:pt x="f10" y="f6"/>
                  </a:cubicBezTo>
                  <a:lnTo>
                    <a:pt x="f17" y="f6"/>
                  </a:lnTo>
                  <a:lnTo>
                    <a:pt x="f17" y="f11"/>
                  </a:lnTo>
                  <a:lnTo>
                    <a:pt x="f22" y="f11"/>
                  </a:lnTo>
                  <a:lnTo>
                    <a:pt x="f22" y="f66"/>
                  </a:lnTo>
                  <a:cubicBezTo>
                    <a:pt x="f22" y="f67"/>
                    <a:pt x="f59" y="f68"/>
                    <a:pt x="f64" y="f68"/>
                  </a:cubicBezTo>
                  <a:cubicBezTo>
                    <a:pt x="f62" y="f68"/>
                    <a:pt x="f58" y="f67"/>
                    <a:pt x="f58" y="f66"/>
                  </a:cubicBezTo>
                  <a:lnTo>
                    <a:pt x="f58" y="f19"/>
                  </a:lnTo>
                  <a:cubicBezTo>
                    <a:pt x="f58" y="f69"/>
                    <a:pt x="f59" y="f28"/>
                    <a:pt x="f10" y="f28"/>
                  </a:cubicBezTo>
                  <a:lnTo>
                    <a:pt x="f70" y="f28"/>
                  </a:lnTo>
                  <a:lnTo>
                    <a:pt x="f71" y="f38"/>
                  </a:lnTo>
                  <a:lnTo>
                    <a:pt x="f55" y="f38"/>
                  </a:lnTo>
                  <a:cubicBezTo>
                    <a:pt x="f72" y="f38"/>
                    <a:pt x="f73" y="f74"/>
                    <a:pt x="f73" y="f51"/>
                  </a:cubicBezTo>
                  <a:lnTo>
                    <a:pt x="f73" y="f52"/>
                  </a:lnTo>
                  <a:cubicBezTo>
                    <a:pt x="f73" y="f75"/>
                    <a:pt x="f72" y="f76"/>
                    <a:pt x="f55" y="f76"/>
                  </a:cubicBezTo>
                  <a:lnTo>
                    <a:pt x="f47" y="f76"/>
                  </a:lnTo>
                  <a:cubicBezTo>
                    <a:pt x="f77" y="f76"/>
                    <a:pt x="f29" y="f75"/>
                    <a:pt x="f29" y="f52"/>
                  </a:cubicBezTo>
                  <a:lnTo>
                    <a:pt x="f29" y="f51"/>
                  </a:lnTo>
                  <a:cubicBezTo>
                    <a:pt x="f29" y="f74"/>
                    <a:pt x="f77" y="f38"/>
                    <a:pt x="f47" y="f38"/>
                  </a:cubicBezTo>
                  <a:lnTo>
                    <a:pt x="f78" y="f38"/>
                  </a:lnTo>
                  <a:lnTo>
                    <a:pt x="f79" y="f28"/>
                  </a:lnTo>
                  <a:lnTo>
                    <a:pt x="f5" y="f28"/>
                  </a:lnTo>
                  <a:cubicBezTo>
                    <a:pt x="f80" y="f28"/>
                    <a:pt x="f3" y="f69"/>
                    <a:pt x="f3" y="f19"/>
                  </a:cubicBezTo>
                  <a:lnTo>
                    <a:pt x="f3" y="f10"/>
                  </a:lnTo>
                  <a:cubicBezTo>
                    <a:pt x="f3" y="f59"/>
                    <a:pt x="f81" y="f58"/>
                    <a:pt x="f5" y="f58"/>
                  </a:cubicBezTo>
                  <a:close/>
                </a:path>
              </a:pathLst>
            </a:custGeom>
            <a:solidFill>
              <a:srgbClr val="FD0C50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13" name="Google Shape;2831;p94">
              <a:extLst>
                <a:ext uri="{FF2B5EF4-FFF2-40B4-BE49-F238E27FC236}">
                  <a16:creationId xmlns:a16="http://schemas.microsoft.com/office/drawing/2014/main" id="{F4BEF1CB-00D3-0A7E-E56E-71B8B8032C9E}"/>
                </a:ext>
              </a:extLst>
            </p:cNvPr>
            <p:cNvSpPr/>
            <p:nvPr/>
          </p:nvSpPr>
          <p:spPr>
            <a:xfrm>
              <a:off x="1856286" y="1888382"/>
              <a:ext cx="311115" cy="244089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264"/>
                <a:gd name="f4" fmla="val 3296"/>
                <a:gd name="f5" fmla="val 3897"/>
                <a:gd name="f6" fmla="val 3848"/>
                <a:gd name="f7" fmla="val 3805"/>
                <a:gd name="f8" fmla="val 22"/>
                <a:gd name="f9" fmla="val 3787"/>
                <a:gd name="f10" fmla="val 57"/>
                <a:gd name="f11" fmla="val 2835"/>
                <a:gd name="f12" fmla="val 1176"/>
                <a:gd name="f13" fmla="val 2596"/>
                <a:gd name="f14" fmla="val 986"/>
                <a:gd name="f15" fmla="val 2573"/>
                <a:gd name="f16" fmla="val 962"/>
                <a:gd name="f17" fmla="val 2537"/>
                <a:gd name="f18" fmla="val 950"/>
                <a:gd name="f19" fmla="val 2501"/>
                <a:gd name="f20" fmla="val 2465"/>
                <a:gd name="f21" fmla="val 2430"/>
                <a:gd name="f22" fmla="val 2406"/>
                <a:gd name="f23" fmla="val 1811"/>
                <a:gd name="f24" fmla="val 1629"/>
                <a:gd name="f25" fmla="val 1096"/>
                <a:gd name="f26" fmla="val 1367"/>
                <a:gd name="f27" fmla="val 1084"/>
                <a:gd name="f28" fmla="val 1355"/>
                <a:gd name="f29" fmla="val 1066"/>
                <a:gd name="f30" fmla="val 1349"/>
                <a:gd name="f31" fmla="val 1045"/>
                <a:gd name="f32" fmla="val 1025"/>
                <a:gd name="f33" fmla="val 1001"/>
                <a:gd name="f34" fmla="val 977"/>
                <a:gd name="f35" fmla="val 286"/>
                <a:gd name="f36" fmla="val 1772"/>
                <a:gd name="f37" fmla="val 462"/>
                <a:gd name="f38" fmla="val 391"/>
                <a:gd name="f39" fmla="val 239"/>
                <a:gd name="f40" fmla="val 319"/>
                <a:gd name="f41" fmla="val 144"/>
                <a:gd name="f42" fmla="val 72"/>
                <a:gd name="f43" fmla="val 1"/>
                <a:gd name="f44" fmla="val 3153"/>
                <a:gd name="f45" fmla="val 3225"/>
                <a:gd name="f46" fmla="val 4121"/>
                <a:gd name="f47" fmla="val 4192"/>
                <a:gd name="f48" fmla="val 4263"/>
                <a:gd name="f49" fmla="val 3082"/>
                <a:gd name="f50" fmla="val 4216"/>
                <a:gd name="f51" fmla="val 3010"/>
                <a:gd name="f52" fmla="val 4049"/>
                <a:gd name="f53" fmla="val 2200"/>
                <a:gd name="f54" fmla="val 2105"/>
                <a:gd name="f55" fmla="val 3978"/>
                <a:gd name="f56" fmla="val 2034"/>
                <a:gd name="f57" fmla="val 3906"/>
                <a:gd name="f58" fmla="val 3811"/>
                <a:gd name="f59" fmla="val 3739"/>
                <a:gd name="f60" fmla="val 3382"/>
                <a:gd name="f61" fmla="val 2891"/>
                <a:gd name="f62" fmla="val 2820"/>
                <a:gd name="f63" fmla="val 3311"/>
                <a:gd name="f64" fmla="val 2748"/>
                <a:gd name="f65" fmla="val 3239"/>
                <a:gd name="f66" fmla="val 3144"/>
                <a:gd name="f67" fmla="val 3073"/>
                <a:gd name="f68" fmla="val 2796"/>
                <a:gd name="f69" fmla="val 2525"/>
                <a:gd name="f70" fmla="val 2358"/>
                <a:gd name="f71" fmla="val 2287"/>
                <a:gd name="f72" fmla="val 1787"/>
                <a:gd name="f73" fmla="val 1715"/>
                <a:gd name="f74" fmla="val 1644"/>
                <a:gd name="f75" fmla="val 1549"/>
                <a:gd name="f76" fmla="val 1501"/>
                <a:gd name="f77" fmla="val 929"/>
                <a:gd name="f78" fmla="val 834"/>
                <a:gd name="f79" fmla="val 763"/>
                <a:gd name="f80" fmla="val 691"/>
                <a:gd name="f81" fmla="val 1048"/>
                <a:gd name="f82" fmla="val 1653"/>
                <a:gd name="f83" fmla="val 1962"/>
                <a:gd name="f84" fmla="val 1823"/>
                <a:gd name="f85" fmla="val 1969"/>
                <a:gd name="f86" fmla="val 1838"/>
                <a:gd name="f87" fmla="val 1972"/>
                <a:gd name="f88" fmla="val 1853"/>
                <a:gd name="f89" fmla="val 1893"/>
                <a:gd name="f90" fmla="val 1936"/>
                <a:gd name="f91" fmla="val 1950"/>
                <a:gd name="f92" fmla="val 1953"/>
                <a:gd name="f93" fmla="val 1915"/>
                <a:gd name="f94" fmla="val 1296"/>
                <a:gd name="f95" fmla="val 2763"/>
                <a:gd name="f96" fmla="val 1486"/>
                <a:gd name="f97" fmla="val 2795"/>
                <a:gd name="f98" fmla="val 1518"/>
                <a:gd name="f99" fmla="val 2828"/>
                <a:gd name="f100" fmla="val 1531"/>
                <a:gd name="f101" fmla="val 2860"/>
                <a:gd name="f102" fmla="val 2899"/>
                <a:gd name="f103" fmla="val 2938"/>
                <a:gd name="f104" fmla="val 1512"/>
                <a:gd name="f105" fmla="val 2977"/>
                <a:gd name="f106" fmla="val 557"/>
                <a:gd name="f107" fmla="val 1534"/>
                <a:gd name="f108" fmla="val 1677"/>
                <a:gd name="f109" fmla="val 3882"/>
                <a:gd name="f110" fmla="val 152"/>
                <a:gd name="f111" fmla="val 81"/>
                <a:gd name="f112" fmla="val 4001"/>
                <a:gd name="f113" fmla="val 33"/>
                <a:gd name="f114" fmla="val 3954"/>
                <a:gd name="f115" fmla="val 10"/>
                <a:gd name="f116" fmla="val 3935"/>
                <a:gd name="f117" fmla="val 3"/>
                <a:gd name="f118" fmla="val 3916"/>
                <a:gd name="f119" fmla="*/ f0 1 4264"/>
                <a:gd name="f120" fmla="*/ f1 1 3296"/>
                <a:gd name="f121" fmla="+- f4 0 f2"/>
                <a:gd name="f122" fmla="+- f3 0 f2"/>
                <a:gd name="f123" fmla="*/ f122 1 4264"/>
                <a:gd name="f124" fmla="*/ f121 1 3296"/>
                <a:gd name="f125" fmla="*/ f2 1 f123"/>
                <a:gd name="f126" fmla="*/ f3 1 f123"/>
                <a:gd name="f127" fmla="*/ f2 1 f124"/>
                <a:gd name="f128" fmla="*/ f4 1 f124"/>
                <a:gd name="f129" fmla="*/ f125 f119 1"/>
                <a:gd name="f130" fmla="*/ f126 f119 1"/>
                <a:gd name="f131" fmla="*/ f128 f120 1"/>
                <a:gd name="f132" fmla="*/ f127 f1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29" t="f132" r="f130" b="f131"/>
              <a:pathLst>
                <a:path w="4264" h="3296">
                  <a:moveTo>
                    <a:pt x="f5" y="f2"/>
                  </a:moveTo>
                  <a:cubicBezTo>
                    <a:pt x="f6" y="f2"/>
                    <a:pt x="f7" y="f8"/>
                    <a:pt x="f9" y="f10"/>
                  </a:cubicBezTo>
                  <a:lnTo>
                    <a:pt x="f11" y="f12"/>
                  </a:lnTo>
                  <a:lnTo>
                    <a:pt x="f13" y="f14"/>
                  </a:lnTo>
                  <a:cubicBezTo>
                    <a:pt x="f15" y="f16"/>
                    <a:pt x="f17" y="f18"/>
                    <a:pt x="f19" y="f18"/>
                  </a:cubicBezTo>
                  <a:cubicBezTo>
                    <a:pt x="f20" y="f18"/>
                    <a:pt x="f21" y="f16"/>
                    <a:pt x="f22" y="f14"/>
                  </a:cubicBezTo>
                  <a:lnTo>
                    <a:pt x="f23" y="f24"/>
                  </a:lnTo>
                  <a:lnTo>
                    <a:pt x="f25" y="f26"/>
                  </a:lnTo>
                  <a:cubicBezTo>
                    <a:pt x="f27" y="f28"/>
                    <a:pt x="f29" y="f30"/>
                    <a:pt x="f31" y="f30"/>
                  </a:cubicBezTo>
                  <a:cubicBezTo>
                    <a:pt x="f32" y="f30"/>
                    <a:pt x="f33" y="f28"/>
                    <a:pt x="f34" y="f26"/>
                  </a:cubicBezTo>
                  <a:lnTo>
                    <a:pt x="f35" y="f36"/>
                  </a:lnTo>
                  <a:lnTo>
                    <a:pt x="f35" y="f37"/>
                  </a:lnTo>
                  <a:cubicBezTo>
                    <a:pt x="f35" y="f38"/>
                    <a:pt x="f39" y="f40"/>
                    <a:pt x="f41" y="f40"/>
                  </a:cubicBezTo>
                  <a:cubicBezTo>
                    <a:pt x="f42" y="f40"/>
                    <a:pt x="f43" y="f38"/>
                    <a:pt x="f43" y="f37"/>
                  </a:cubicBezTo>
                  <a:lnTo>
                    <a:pt x="f43" y="f44"/>
                  </a:lnTo>
                  <a:cubicBezTo>
                    <a:pt x="f43" y="f45"/>
                    <a:pt x="f42" y="f4"/>
                    <a:pt x="f41" y="f4"/>
                  </a:cubicBezTo>
                  <a:lnTo>
                    <a:pt x="f46" y="f4"/>
                  </a:lnTo>
                  <a:cubicBezTo>
                    <a:pt x="f47" y="f4"/>
                    <a:pt x="f48" y="f45"/>
                    <a:pt x="f48" y="f44"/>
                  </a:cubicBezTo>
                  <a:cubicBezTo>
                    <a:pt x="f48" y="f49"/>
                    <a:pt x="f50" y="f51"/>
                    <a:pt x="f46" y="f51"/>
                  </a:cubicBezTo>
                  <a:lnTo>
                    <a:pt x="f52" y="f51"/>
                  </a:lnTo>
                  <a:lnTo>
                    <a:pt x="f52" y="f53"/>
                  </a:lnTo>
                  <a:cubicBezTo>
                    <a:pt x="f52" y="f54"/>
                    <a:pt x="f55" y="f56"/>
                    <a:pt x="f57" y="f56"/>
                  </a:cubicBezTo>
                  <a:cubicBezTo>
                    <a:pt x="f58" y="f56"/>
                    <a:pt x="f59" y="f54"/>
                    <a:pt x="f59" y="f53"/>
                  </a:cubicBezTo>
                  <a:lnTo>
                    <a:pt x="f59" y="f51"/>
                  </a:lnTo>
                  <a:lnTo>
                    <a:pt x="f60" y="f51"/>
                  </a:lnTo>
                  <a:lnTo>
                    <a:pt x="f60" y="f61"/>
                  </a:lnTo>
                  <a:cubicBezTo>
                    <a:pt x="f60" y="f62"/>
                    <a:pt x="f63" y="f64"/>
                    <a:pt x="f65" y="f64"/>
                  </a:cubicBezTo>
                  <a:cubicBezTo>
                    <a:pt x="f66" y="f64"/>
                    <a:pt x="f67" y="f68"/>
                    <a:pt x="f67" y="f61"/>
                  </a:cubicBezTo>
                  <a:lnTo>
                    <a:pt x="f67" y="f51"/>
                  </a:lnTo>
                  <a:lnTo>
                    <a:pt x="f15" y="f51"/>
                  </a:lnTo>
                  <a:lnTo>
                    <a:pt x="f15" y="f61"/>
                  </a:lnTo>
                  <a:cubicBezTo>
                    <a:pt x="f15" y="f62"/>
                    <a:pt x="f69" y="f64"/>
                    <a:pt x="f21" y="f64"/>
                  </a:cubicBezTo>
                  <a:cubicBezTo>
                    <a:pt x="f70" y="f64"/>
                    <a:pt x="f71" y="f68"/>
                    <a:pt x="f71" y="f61"/>
                  </a:cubicBezTo>
                  <a:lnTo>
                    <a:pt x="f71" y="f51"/>
                  </a:lnTo>
                  <a:lnTo>
                    <a:pt x="f72" y="f51"/>
                  </a:lnTo>
                  <a:lnTo>
                    <a:pt x="f72" y="f61"/>
                  </a:lnTo>
                  <a:cubicBezTo>
                    <a:pt x="f72" y="f62"/>
                    <a:pt x="f73" y="f64"/>
                    <a:pt x="f74" y="f64"/>
                  </a:cubicBezTo>
                  <a:cubicBezTo>
                    <a:pt x="f75" y="f64"/>
                    <a:pt x="f76" y="f68"/>
                    <a:pt x="f76" y="f61"/>
                  </a:cubicBezTo>
                  <a:lnTo>
                    <a:pt x="f76" y="f51"/>
                  </a:lnTo>
                  <a:lnTo>
                    <a:pt x="f33" y="f51"/>
                  </a:lnTo>
                  <a:lnTo>
                    <a:pt x="f33" y="f61"/>
                  </a:lnTo>
                  <a:cubicBezTo>
                    <a:pt x="f33" y="f62"/>
                    <a:pt x="f77" y="f64"/>
                    <a:pt x="f78" y="f64"/>
                  </a:cubicBezTo>
                  <a:cubicBezTo>
                    <a:pt x="f79" y="f64"/>
                    <a:pt x="f80" y="f68"/>
                    <a:pt x="f80" y="f61"/>
                  </a:cubicBezTo>
                  <a:lnTo>
                    <a:pt x="f80" y="f51"/>
                  </a:lnTo>
                  <a:lnTo>
                    <a:pt x="f35" y="f51"/>
                  </a:lnTo>
                  <a:lnTo>
                    <a:pt x="f35" y="f54"/>
                  </a:lnTo>
                  <a:lnTo>
                    <a:pt x="f81" y="f82"/>
                  </a:lnTo>
                  <a:lnTo>
                    <a:pt x="f23" y="f83"/>
                  </a:lnTo>
                  <a:cubicBezTo>
                    <a:pt x="f84" y="f85"/>
                    <a:pt x="f86" y="f87"/>
                    <a:pt x="f88" y="f87"/>
                  </a:cubicBezTo>
                  <a:cubicBezTo>
                    <a:pt x="f89" y="f87"/>
                    <a:pt x="f90" y="f91"/>
                    <a:pt x="f92" y="f93"/>
                  </a:cubicBezTo>
                  <a:lnTo>
                    <a:pt x="f69" y="f94"/>
                  </a:lnTo>
                  <a:lnTo>
                    <a:pt x="f95" y="f96"/>
                  </a:lnTo>
                  <a:cubicBezTo>
                    <a:pt x="f97" y="f98"/>
                    <a:pt x="f99" y="f100"/>
                    <a:pt x="f101" y="f100"/>
                  </a:cubicBezTo>
                  <a:cubicBezTo>
                    <a:pt x="f102" y="f100"/>
                    <a:pt x="f103" y="f104"/>
                    <a:pt x="f105" y="f96"/>
                  </a:cubicBezTo>
                  <a:lnTo>
                    <a:pt x="f59" y="f106"/>
                  </a:lnTo>
                  <a:lnTo>
                    <a:pt x="f59" y="f107"/>
                  </a:lnTo>
                  <a:cubicBezTo>
                    <a:pt x="f59" y="f24"/>
                    <a:pt x="f58" y="f108"/>
                    <a:pt x="f109" y="f108"/>
                  </a:cubicBezTo>
                  <a:cubicBezTo>
                    <a:pt x="f55" y="f108"/>
                    <a:pt x="f52" y="f24"/>
                    <a:pt x="f52" y="f107"/>
                  </a:cubicBezTo>
                  <a:lnTo>
                    <a:pt x="f52" y="f110"/>
                  </a:lnTo>
                  <a:cubicBezTo>
                    <a:pt x="f52" y="f111"/>
                    <a:pt x="f112" y="f113"/>
                    <a:pt x="f114" y="f115"/>
                  </a:cubicBezTo>
                  <a:cubicBezTo>
                    <a:pt x="f116" y="f117"/>
                    <a:pt x="f118" y="f2"/>
                    <a:pt x="f5" y="f2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14" name="Google Shape;2832;p94">
              <a:extLst>
                <a:ext uri="{FF2B5EF4-FFF2-40B4-BE49-F238E27FC236}">
                  <a16:creationId xmlns:a16="http://schemas.microsoft.com/office/drawing/2014/main" id="{61A7727E-E5E5-5A68-D8A8-8A4C6DB1A921}"/>
                </a:ext>
              </a:extLst>
            </p:cNvPr>
            <p:cNvSpPr/>
            <p:nvPr/>
          </p:nvSpPr>
          <p:spPr>
            <a:xfrm>
              <a:off x="1922315" y="1938445"/>
              <a:ext cx="20939" cy="3006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87"/>
                <a:gd name="f4" fmla="val 406"/>
                <a:gd name="f5" fmla="val 143"/>
                <a:gd name="f6" fmla="val 72"/>
                <a:gd name="f7" fmla="val 1"/>
                <a:gd name="f8" fmla="val 167"/>
                <a:gd name="f9" fmla="val 262"/>
                <a:gd name="f10" fmla="val 358"/>
                <a:gd name="f11" fmla="val 405"/>
                <a:gd name="f12" fmla="val 239"/>
                <a:gd name="f13" fmla="val 286"/>
                <a:gd name="f14" fmla="*/ f0 1 287"/>
                <a:gd name="f15" fmla="*/ f1 1 406"/>
                <a:gd name="f16" fmla="+- f4 0 f2"/>
                <a:gd name="f17" fmla="+- f3 0 f2"/>
                <a:gd name="f18" fmla="*/ f17 1 287"/>
                <a:gd name="f19" fmla="*/ f16 1 406"/>
                <a:gd name="f20" fmla="*/ f2 1 f18"/>
                <a:gd name="f21" fmla="*/ f3 1 f18"/>
                <a:gd name="f22" fmla="*/ f2 1 f19"/>
                <a:gd name="f23" fmla="*/ f4 1 f19"/>
                <a:gd name="f24" fmla="*/ f20 f14 1"/>
                <a:gd name="f25" fmla="*/ f21 f14 1"/>
                <a:gd name="f26" fmla="*/ f23 f15 1"/>
                <a:gd name="f27" fmla="*/ f22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4" t="f27" r="f25" b="f26"/>
              <a:pathLst>
                <a:path w="287" h="406">
                  <a:moveTo>
                    <a:pt x="f5" y="f2"/>
                  </a:moveTo>
                  <a:cubicBezTo>
                    <a:pt x="f6" y="f2"/>
                    <a:pt x="f7" y="f6"/>
                    <a:pt x="f7" y="f8"/>
                  </a:cubicBezTo>
                  <a:lnTo>
                    <a:pt x="f7" y="f9"/>
                  </a:lnTo>
                  <a:cubicBezTo>
                    <a:pt x="f7" y="f10"/>
                    <a:pt x="f6" y="f11"/>
                    <a:pt x="f5" y="f11"/>
                  </a:cubicBezTo>
                  <a:cubicBezTo>
                    <a:pt x="f12" y="f11"/>
                    <a:pt x="f13" y="f10"/>
                    <a:pt x="f13" y="f9"/>
                  </a:cubicBezTo>
                  <a:lnTo>
                    <a:pt x="f13" y="f8"/>
                  </a:lnTo>
                  <a:cubicBezTo>
                    <a:pt x="f13" y="f6"/>
                    <a:pt x="f12" y="f2"/>
                    <a:pt x="f5" y="f2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15" name="Google Shape;2833;p94">
              <a:extLst>
                <a:ext uri="{FF2B5EF4-FFF2-40B4-BE49-F238E27FC236}">
                  <a16:creationId xmlns:a16="http://schemas.microsoft.com/office/drawing/2014/main" id="{E3281354-F32A-DE38-5098-0DBDA0E72711}"/>
                </a:ext>
              </a:extLst>
            </p:cNvPr>
            <p:cNvSpPr/>
            <p:nvPr/>
          </p:nvSpPr>
          <p:spPr>
            <a:xfrm>
              <a:off x="2028331" y="1908453"/>
              <a:ext cx="22622" cy="3006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10"/>
                <a:gd name="f4" fmla="val 406"/>
                <a:gd name="f5" fmla="val 143"/>
                <a:gd name="f6" fmla="val 1"/>
                <a:gd name="f7" fmla="val 72"/>
                <a:gd name="f8" fmla="val 262"/>
                <a:gd name="f9" fmla="val 334"/>
                <a:gd name="f10" fmla="val 405"/>
                <a:gd name="f11" fmla="val 238"/>
                <a:gd name="f12" fmla="*/ f0 1 310"/>
                <a:gd name="f13" fmla="*/ f1 1 406"/>
                <a:gd name="f14" fmla="+- f4 0 f2"/>
                <a:gd name="f15" fmla="+- f3 0 f2"/>
                <a:gd name="f16" fmla="*/ f15 1 310"/>
                <a:gd name="f17" fmla="*/ f14 1 406"/>
                <a:gd name="f18" fmla="*/ f2 1 f16"/>
                <a:gd name="f19" fmla="*/ f3 1 f16"/>
                <a:gd name="f20" fmla="*/ f2 1 f17"/>
                <a:gd name="f21" fmla="*/ f4 1 f17"/>
                <a:gd name="f22" fmla="*/ f18 f12 1"/>
                <a:gd name="f23" fmla="*/ f19 f12 1"/>
                <a:gd name="f24" fmla="*/ f21 f13 1"/>
                <a:gd name="f25" fmla="*/ f20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2" t="f25" r="f23" b="f24"/>
              <a:pathLst>
                <a:path w="310" h="406">
                  <a:moveTo>
                    <a:pt x="f5" y="f6"/>
                  </a:moveTo>
                  <a:cubicBezTo>
                    <a:pt x="f7" y="f6"/>
                    <a:pt x="f2" y="f7"/>
                    <a:pt x="f2" y="f5"/>
                  </a:cubicBezTo>
                  <a:lnTo>
                    <a:pt x="f2" y="f8"/>
                  </a:lnTo>
                  <a:cubicBezTo>
                    <a:pt x="f2" y="f9"/>
                    <a:pt x="f7" y="f10"/>
                    <a:pt x="f5" y="f10"/>
                  </a:cubicBezTo>
                  <a:cubicBezTo>
                    <a:pt x="f11" y="f10"/>
                    <a:pt x="f3" y="f9"/>
                    <a:pt x="f3" y="f8"/>
                  </a:cubicBezTo>
                  <a:lnTo>
                    <a:pt x="f3" y="f5"/>
                  </a:lnTo>
                  <a:cubicBezTo>
                    <a:pt x="f3" y="f7"/>
                    <a:pt x="f11" y="f6"/>
                    <a:pt x="f5" y="f6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16" name="Google Shape;2834;p94">
              <a:extLst>
                <a:ext uri="{FF2B5EF4-FFF2-40B4-BE49-F238E27FC236}">
                  <a16:creationId xmlns:a16="http://schemas.microsoft.com/office/drawing/2014/main" id="{D5CA6711-688F-456F-DA0B-9226D577B417}"/>
                </a:ext>
              </a:extLst>
            </p:cNvPr>
            <p:cNvSpPr/>
            <p:nvPr/>
          </p:nvSpPr>
          <p:spPr>
            <a:xfrm>
              <a:off x="2129088" y="1843210"/>
              <a:ext cx="22695" cy="30065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311"/>
                <a:gd name="f4" fmla="val 406"/>
                <a:gd name="f5" fmla="val 167"/>
                <a:gd name="f6" fmla="val 72"/>
                <a:gd name="f7" fmla="val 48"/>
                <a:gd name="f8" fmla="val 143"/>
                <a:gd name="f9" fmla="val 239"/>
                <a:gd name="f10" fmla="val 334"/>
                <a:gd name="f11" fmla="val 405"/>
                <a:gd name="f12" fmla="val 310"/>
                <a:gd name="f13" fmla="*/ f0 1 311"/>
                <a:gd name="f14" fmla="*/ f1 1 406"/>
                <a:gd name="f15" fmla="+- f4 0 f2"/>
                <a:gd name="f16" fmla="+- f3 0 f2"/>
                <a:gd name="f17" fmla="*/ f16 1 311"/>
                <a:gd name="f18" fmla="*/ f15 1 406"/>
                <a:gd name="f19" fmla="*/ f2 1 f17"/>
                <a:gd name="f20" fmla="*/ f3 1 f17"/>
                <a:gd name="f21" fmla="*/ f2 1 f18"/>
                <a:gd name="f22" fmla="*/ f4 1 f18"/>
                <a:gd name="f23" fmla="*/ f19 f13 1"/>
                <a:gd name="f24" fmla="*/ f20 f13 1"/>
                <a:gd name="f25" fmla="*/ f22 f14 1"/>
                <a:gd name="f26" fmla="*/ f21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311" h="406">
                  <a:moveTo>
                    <a:pt x="f5" y="f2"/>
                  </a:moveTo>
                  <a:cubicBezTo>
                    <a:pt x="f6" y="f2"/>
                    <a:pt x="f2" y="f7"/>
                    <a:pt x="f2" y="f8"/>
                  </a:cubicBezTo>
                  <a:lnTo>
                    <a:pt x="f2" y="f9"/>
                  </a:lnTo>
                  <a:cubicBezTo>
                    <a:pt x="f2" y="f10"/>
                    <a:pt x="f6" y="f11"/>
                    <a:pt x="f5" y="f11"/>
                  </a:cubicBezTo>
                  <a:cubicBezTo>
                    <a:pt x="f9" y="f11"/>
                    <a:pt x="f12" y="f10"/>
                    <a:pt x="f12" y="f9"/>
                  </a:cubicBezTo>
                  <a:lnTo>
                    <a:pt x="f12" y="f8"/>
                  </a:lnTo>
                  <a:cubicBezTo>
                    <a:pt x="f12" y="f7"/>
                    <a:pt x="f9" y="f2"/>
                    <a:pt x="f5" y="f2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17" name="Google Shape;2835;p94">
              <a:extLst>
                <a:ext uri="{FF2B5EF4-FFF2-40B4-BE49-F238E27FC236}">
                  <a16:creationId xmlns:a16="http://schemas.microsoft.com/office/drawing/2014/main" id="{CAC8E96C-C337-A094-B69A-46EEBBAB414D}"/>
                </a:ext>
              </a:extLst>
            </p:cNvPr>
            <p:cNvSpPr/>
            <p:nvPr/>
          </p:nvSpPr>
          <p:spPr>
            <a:xfrm>
              <a:off x="1856286" y="1811435"/>
              <a:ext cx="59170" cy="21250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811"/>
                <a:gd name="f4" fmla="val 287"/>
                <a:gd name="f5" fmla="val 144"/>
                <a:gd name="f6" fmla="val 1"/>
                <a:gd name="f7" fmla="val 72"/>
                <a:gd name="f8" fmla="val 239"/>
                <a:gd name="f9" fmla="val 667"/>
                <a:gd name="f10" fmla="val 739"/>
                <a:gd name="f11" fmla="val 810"/>
                <a:gd name="f12" fmla="*/ f0 1 811"/>
                <a:gd name="f13" fmla="*/ f1 1 287"/>
                <a:gd name="f14" fmla="+- f4 0 f2"/>
                <a:gd name="f15" fmla="+- f3 0 f2"/>
                <a:gd name="f16" fmla="*/ f15 1 811"/>
                <a:gd name="f17" fmla="*/ f14 1 287"/>
                <a:gd name="f18" fmla="*/ f2 1 f16"/>
                <a:gd name="f19" fmla="*/ f3 1 f16"/>
                <a:gd name="f20" fmla="*/ f2 1 f17"/>
                <a:gd name="f21" fmla="*/ f4 1 f17"/>
                <a:gd name="f22" fmla="*/ f18 f12 1"/>
                <a:gd name="f23" fmla="*/ f19 f12 1"/>
                <a:gd name="f24" fmla="*/ f21 f13 1"/>
                <a:gd name="f25" fmla="*/ f20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2" t="f25" r="f23" b="f24"/>
              <a:pathLst>
                <a:path w="811" h="287">
                  <a:moveTo>
                    <a:pt x="f5" y="f6"/>
                  </a:moveTo>
                  <a:cubicBezTo>
                    <a:pt x="f7" y="f6"/>
                    <a:pt x="f6" y="f7"/>
                    <a:pt x="f6" y="f5"/>
                  </a:cubicBezTo>
                  <a:cubicBezTo>
                    <a:pt x="f6" y="f8"/>
                    <a:pt x="f7" y="f4"/>
                    <a:pt x="f5" y="f4"/>
                  </a:cubicBezTo>
                  <a:lnTo>
                    <a:pt x="f9" y="f4"/>
                  </a:lnTo>
                  <a:cubicBezTo>
                    <a:pt x="f10" y="f4"/>
                    <a:pt x="f11" y="f8"/>
                    <a:pt x="f11" y="f5"/>
                  </a:cubicBezTo>
                  <a:cubicBezTo>
                    <a:pt x="f11" y="f7"/>
                    <a:pt x="f10" y="f6"/>
                    <a:pt x="f9" y="f6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18" name="Google Shape;2836;p94">
              <a:extLst>
                <a:ext uri="{FF2B5EF4-FFF2-40B4-BE49-F238E27FC236}">
                  <a16:creationId xmlns:a16="http://schemas.microsoft.com/office/drawing/2014/main" id="{BC0051C4-44D8-8CA1-D78C-4B837D34D911}"/>
                </a:ext>
              </a:extLst>
            </p:cNvPr>
            <p:cNvSpPr/>
            <p:nvPr/>
          </p:nvSpPr>
          <p:spPr>
            <a:xfrm>
              <a:off x="1856286" y="1852025"/>
              <a:ext cx="102586" cy="23033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406"/>
                <a:gd name="f4" fmla="val 311"/>
                <a:gd name="f5" fmla="val 144"/>
                <a:gd name="f6" fmla="val 72"/>
                <a:gd name="f7" fmla="val 1"/>
                <a:gd name="f8" fmla="val 143"/>
                <a:gd name="f9" fmla="val 239"/>
                <a:gd name="f10" fmla="val 310"/>
                <a:gd name="f11" fmla="val 1239"/>
                <a:gd name="f12" fmla="val 1334"/>
                <a:gd name="f13" fmla="*/ f0 1 1406"/>
                <a:gd name="f14" fmla="*/ f1 1 311"/>
                <a:gd name="f15" fmla="+- f4 0 f2"/>
                <a:gd name="f16" fmla="+- f3 0 f2"/>
                <a:gd name="f17" fmla="*/ f16 1 1406"/>
                <a:gd name="f18" fmla="*/ f15 1 311"/>
                <a:gd name="f19" fmla="*/ f2 1 f17"/>
                <a:gd name="f20" fmla="*/ f3 1 f17"/>
                <a:gd name="f21" fmla="*/ f2 1 f18"/>
                <a:gd name="f22" fmla="*/ f4 1 f18"/>
                <a:gd name="f23" fmla="*/ f19 f13 1"/>
                <a:gd name="f24" fmla="*/ f20 f13 1"/>
                <a:gd name="f25" fmla="*/ f22 f14 1"/>
                <a:gd name="f26" fmla="*/ f21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1406" h="311">
                  <a:moveTo>
                    <a:pt x="f5" y="f2"/>
                  </a:moveTo>
                  <a:cubicBezTo>
                    <a:pt x="f6" y="f2"/>
                    <a:pt x="f7" y="f6"/>
                    <a:pt x="f7" y="f8"/>
                  </a:cubicBezTo>
                  <a:cubicBezTo>
                    <a:pt x="f7" y="f9"/>
                    <a:pt x="f6" y="f10"/>
                    <a:pt x="f5" y="f10"/>
                  </a:cubicBezTo>
                  <a:lnTo>
                    <a:pt x="f11" y="f10"/>
                  </a:lnTo>
                  <a:cubicBezTo>
                    <a:pt x="f12" y="f10"/>
                    <a:pt x="f3" y="f9"/>
                    <a:pt x="f3" y="f8"/>
                  </a:cubicBezTo>
                  <a:cubicBezTo>
                    <a:pt x="f3" y="f6"/>
                    <a:pt x="f12" y="f2"/>
                    <a:pt x="f11" y="f2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19" name="Google Shape;2837;p94">
              <a:extLst>
                <a:ext uri="{FF2B5EF4-FFF2-40B4-BE49-F238E27FC236}">
                  <a16:creationId xmlns:a16="http://schemas.microsoft.com/office/drawing/2014/main" id="{74B2DCCA-07ED-D4AC-DAD6-243F4D766D0F}"/>
                </a:ext>
              </a:extLst>
            </p:cNvPr>
            <p:cNvSpPr/>
            <p:nvPr/>
          </p:nvSpPr>
          <p:spPr>
            <a:xfrm>
              <a:off x="2332369" y="1846767"/>
              <a:ext cx="67857" cy="116421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930"/>
                <a:gd name="f4" fmla="val 1572"/>
                <a:gd name="f5" fmla="val 453"/>
                <a:gd name="f6" fmla="val 382"/>
                <a:gd name="f7" fmla="val 310"/>
                <a:gd name="f8" fmla="val 48"/>
                <a:gd name="f9" fmla="val 143"/>
                <a:gd name="f10" fmla="val 167"/>
                <a:gd name="f11" fmla="val 144"/>
                <a:gd name="f12" fmla="val 214"/>
                <a:gd name="f13" fmla="val 1"/>
                <a:gd name="f14" fmla="val 357"/>
                <a:gd name="f15" fmla="val 548"/>
                <a:gd name="f16" fmla="val 762"/>
                <a:gd name="f17" fmla="val 929"/>
                <a:gd name="f18" fmla="val 525"/>
                <a:gd name="f19" fmla="val 572"/>
                <a:gd name="f20" fmla="val 620"/>
                <a:gd name="f21" fmla="val 976"/>
                <a:gd name="f22" fmla="val 1024"/>
                <a:gd name="f23" fmla="val 1072"/>
                <a:gd name="f24" fmla="val 1119"/>
                <a:gd name="f25" fmla="val 358"/>
                <a:gd name="f26" fmla="val 1095"/>
                <a:gd name="f27" fmla="val 1048"/>
                <a:gd name="f28" fmla="val 293"/>
                <a:gd name="f29" fmla="val 994"/>
                <a:gd name="f30" fmla="val 234"/>
                <a:gd name="f31" fmla="val 967"/>
                <a:gd name="f32" fmla="val 176"/>
                <a:gd name="f33" fmla="val 157"/>
                <a:gd name="f34" fmla="val 138"/>
                <a:gd name="f35" fmla="val 970"/>
                <a:gd name="f36" fmla="val 120"/>
                <a:gd name="f37" fmla="val 1167"/>
                <a:gd name="f38" fmla="val 96"/>
                <a:gd name="f39" fmla="val 1286"/>
                <a:gd name="f40" fmla="val 191"/>
                <a:gd name="f41" fmla="val 1381"/>
                <a:gd name="f42" fmla="val 1405"/>
                <a:gd name="f43" fmla="val 1500"/>
                <a:gd name="f44" fmla="val 549"/>
                <a:gd name="f45" fmla="val 787"/>
                <a:gd name="f46" fmla="val 1357"/>
                <a:gd name="f47" fmla="val 1215"/>
                <a:gd name="f48" fmla="val 810"/>
                <a:gd name="f49" fmla="val 739"/>
                <a:gd name="f50" fmla="val 643"/>
                <a:gd name="f51" fmla="val 334"/>
                <a:gd name="f52" fmla="val 595"/>
                <a:gd name="f53" fmla="val 500"/>
                <a:gd name="f54" fmla="val 596"/>
                <a:gd name="f55" fmla="val 476"/>
                <a:gd name="f56" fmla="val 635"/>
                <a:gd name="f57" fmla="val 546"/>
                <a:gd name="f58" fmla="val 681"/>
                <a:gd name="f59" fmla="val 573"/>
                <a:gd name="f60" fmla="val 730"/>
                <a:gd name="f61" fmla="val 757"/>
                <a:gd name="f62" fmla="val 785"/>
                <a:gd name="f63" fmla="val 565"/>
                <a:gd name="f64" fmla="val 882"/>
                <a:gd name="f65" fmla="val 906"/>
                <a:gd name="f66" fmla="val 405"/>
                <a:gd name="f67" fmla="val 858"/>
                <a:gd name="f68" fmla="val 333"/>
                <a:gd name="f69" fmla="val 238"/>
                <a:gd name="f70" fmla="val 715"/>
                <a:gd name="f71" fmla="*/ f0 1 930"/>
                <a:gd name="f72" fmla="*/ f1 1 1572"/>
                <a:gd name="f73" fmla="+- f4 0 f2"/>
                <a:gd name="f74" fmla="+- f3 0 f2"/>
                <a:gd name="f75" fmla="*/ f74 1 930"/>
                <a:gd name="f76" fmla="*/ f73 1 1572"/>
                <a:gd name="f77" fmla="*/ f2 1 f75"/>
                <a:gd name="f78" fmla="*/ f3 1 f75"/>
                <a:gd name="f79" fmla="*/ f2 1 f76"/>
                <a:gd name="f80" fmla="*/ f4 1 f76"/>
                <a:gd name="f81" fmla="*/ f77 f71 1"/>
                <a:gd name="f82" fmla="*/ f78 f71 1"/>
                <a:gd name="f83" fmla="*/ f80 f72 1"/>
                <a:gd name="f84" fmla="*/ f79 f7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81" t="f84" r="f82" b="f83"/>
              <a:pathLst>
                <a:path w="930" h="1572">
                  <a:moveTo>
                    <a:pt x="f5" y="f2"/>
                  </a:moveTo>
                  <a:cubicBezTo>
                    <a:pt x="f6" y="f2"/>
                    <a:pt x="f7" y="f8"/>
                    <a:pt x="f7" y="f9"/>
                  </a:cubicBezTo>
                  <a:lnTo>
                    <a:pt x="f7" y="f10"/>
                  </a:lnTo>
                  <a:cubicBezTo>
                    <a:pt x="f11" y="f12"/>
                    <a:pt x="f13" y="f14"/>
                    <a:pt x="f13" y="f15"/>
                  </a:cubicBezTo>
                  <a:cubicBezTo>
                    <a:pt x="f13" y="f16"/>
                    <a:pt x="f10" y="f17"/>
                    <a:pt x="f6" y="f17"/>
                  </a:cubicBezTo>
                  <a:lnTo>
                    <a:pt x="f18" y="f17"/>
                  </a:lnTo>
                  <a:cubicBezTo>
                    <a:pt x="f19" y="f17"/>
                    <a:pt x="f20" y="f21"/>
                    <a:pt x="f20" y="f22"/>
                  </a:cubicBezTo>
                  <a:cubicBezTo>
                    <a:pt x="f20" y="f23"/>
                    <a:pt x="f19" y="f24"/>
                    <a:pt x="f18" y="f24"/>
                  </a:cubicBezTo>
                  <a:lnTo>
                    <a:pt x="f6" y="f24"/>
                  </a:lnTo>
                  <a:cubicBezTo>
                    <a:pt x="f25" y="f24"/>
                    <a:pt x="f7" y="f26"/>
                    <a:pt x="f7" y="f27"/>
                  </a:cubicBezTo>
                  <a:cubicBezTo>
                    <a:pt x="f28" y="f29"/>
                    <a:pt x="f30" y="f31"/>
                    <a:pt x="f32" y="f31"/>
                  </a:cubicBezTo>
                  <a:cubicBezTo>
                    <a:pt x="f33" y="f31"/>
                    <a:pt x="f34" y="f35"/>
                    <a:pt x="f36" y="f21"/>
                  </a:cubicBezTo>
                  <a:cubicBezTo>
                    <a:pt x="f8" y="f22"/>
                    <a:pt x="f13" y="f26"/>
                    <a:pt x="f8" y="f37"/>
                  </a:cubicBezTo>
                  <a:cubicBezTo>
                    <a:pt x="f38" y="f39"/>
                    <a:pt x="f40" y="f41"/>
                    <a:pt x="f7" y="f42"/>
                  </a:cubicBezTo>
                  <a:cubicBezTo>
                    <a:pt x="f7" y="f43"/>
                    <a:pt x="f6" y="f4"/>
                    <a:pt x="f5" y="f4"/>
                  </a:cubicBezTo>
                  <a:cubicBezTo>
                    <a:pt x="f44" y="f4"/>
                    <a:pt x="f20" y="f43"/>
                    <a:pt x="f20" y="f42"/>
                  </a:cubicBezTo>
                  <a:cubicBezTo>
                    <a:pt x="f45" y="f46"/>
                    <a:pt x="f3" y="f47"/>
                    <a:pt x="f3" y="f22"/>
                  </a:cubicBezTo>
                  <a:cubicBezTo>
                    <a:pt x="f3" y="f48"/>
                    <a:pt x="f49" y="f50"/>
                    <a:pt x="f18" y="f50"/>
                  </a:cubicBezTo>
                  <a:lnTo>
                    <a:pt x="f6" y="f50"/>
                  </a:lnTo>
                  <a:cubicBezTo>
                    <a:pt x="f51" y="f50"/>
                    <a:pt x="f7" y="f52"/>
                    <a:pt x="f7" y="f15"/>
                  </a:cubicBezTo>
                  <a:cubicBezTo>
                    <a:pt x="f7" y="f53"/>
                    <a:pt x="f51" y="f5"/>
                    <a:pt x="f6" y="f5"/>
                  </a:cubicBezTo>
                  <a:lnTo>
                    <a:pt x="f18" y="f5"/>
                  </a:lnTo>
                  <a:cubicBezTo>
                    <a:pt x="f19" y="f5"/>
                    <a:pt x="f54" y="f55"/>
                    <a:pt x="f20" y="f53"/>
                  </a:cubicBezTo>
                  <a:cubicBezTo>
                    <a:pt x="f56" y="f57"/>
                    <a:pt x="f58" y="f59"/>
                    <a:pt x="f60" y="f59"/>
                  </a:cubicBezTo>
                  <a:cubicBezTo>
                    <a:pt x="f61" y="f59"/>
                    <a:pt x="f62" y="f63"/>
                    <a:pt x="f48" y="f15"/>
                  </a:cubicBezTo>
                  <a:cubicBezTo>
                    <a:pt x="f64" y="f53"/>
                    <a:pt x="f65" y="f66"/>
                    <a:pt x="f67" y="f68"/>
                  </a:cubicBezTo>
                  <a:cubicBezTo>
                    <a:pt x="f45" y="f69"/>
                    <a:pt x="f70" y="f40"/>
                    <a:pt x="f20" y="f10"/>
                  </a:cubicBezTo>
                  <a:lnTo>
                    <a:pt x="f20" y="f9"/>
                  </a:lnTo>
                  <a:cubicBezTo>
                    <a:pt x="f20" y="f8"/>
                    <a:pt x="f44" y="f2"/>
                    <a:pt x="f5" y="f2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20" name="Google Shape;2838;p94">
              <a:extLst>
                <a:ext uri="{FF2B5EF4-FFF2-40B4-BE49-F238E27FC236}">
                  <a16:creationId xmlns:a16="http://schemas.microsoft.com/office/drawing/2014/main" id="{B9017360-3A6B-A785-7186-98DAE1E29F4A}"/>
                </a:ext>
              </a:extLst>
            </p:cNvPr>
            <p:cNvSpPr/>
            <p:nvPr/>
          </p:nvSpPr>
          <p:spPr>
            <a:xfrm>
              <a:off x="2275018" y="1811435"/>
              <a:ext cx="182550" cy="185284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502"/>
                <a:gd name="f4" fmla="val 1239"/>
                <a:gd name="f5" fmla="val 287"/>
                <a:gd name="f6" fmla="val 1763"/>
                <a:gd name="f7" fmla="val 2216"/>
                <a:gd name="f8" fmla="val 715"/>
                <a:gd name="f9" fmla="val 1263"/>
                <a:gd name="f10" fmla="val 1787"/>
                <a:gd name="f11" fmla="val 2215"/>
                <a:gd name="f12" fmla="val 1"/>
                <a:gd name="f13" fmla="val 549"/>
                <a:gd name="f14" fmla="val 548"/>
                <a:gd name="f15" fmla="val 1954"/>
                <a:gd name="f16" fmla="val 2501"/>
                <a:gd name="f17" fmla="val 1930"/>
                <a:gd name="f18" fmla="val 572"/>
                <a:gd name="f19" fmla="*/ f0 1 2502"/>
                <a:gd name="f20" fmla="*/ f1 1 2502"/>
                <a:gd name="f21" fmla="+- f3 0 f2"/>
                <a:gd name="f22" fmla="*/ f21 1 2502"/>
                <a:gd name="f23" fmla="*/ f2 1 f22"/>
                <a:gd name="f24" fmla="*/ f3 1 f22"/>
                <a:gd name="f25" fmla="*/ f23 f19 1"/>
                <a:gd name="f26" fmla="*/ f24 f19 1"/>
                <a:gd name="f27" fmla="*/ f24 f20 1"/>
                <a:gd name="f28" fmla="*/ f23 f2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5" t="f28" r="f26" b="f27"/>
              <a:pathLst>
                <a:path w="2502" h="2502">
                  <a:moveTo>
                    <a:pt x="f4" y="f5"/>
                  </a:moveTo>
                  <a:cubicBezTo>
                    <a:pt x="f6" y="f5"/>
                    <a:pt x="f7" y="f8"/>
                    <a:pt x="f7" y="f9"/>
                  </a:cubicBezTo>
                  <a:cubicBezTo>
                    <a:pt x="f7" y="f10"/>
                    <a:pt x="f10" y="f11"/>
                    <a:pt x="f4" y="f11"/>
                  </a:cubicBezTo>
                  <a:cubicBezTo>
                    <a:pt x="f8" y="f11"/>
                    <a:pt x="f5" y="f10"/>
                    <a:pt x="f5" y="f9"/>
                  </a:cubicBezTo>
                  <a:cubicBezTo>
                    <a:pt x="f5" y="f8"/>
                    <a:pt x="f8" y="f5"/>
                    <a:pt x="f4" y="f5"/>
                  </a:cubicBezTo>
                  <a:close/>
                  <a:moveTo>
                    <a:pt x="f4" y="f12"/>
                  </a:moveTo>
                  <a:cubicBezTo>
                    <a:pt x="f13" y="f12"/>
                    <a:pt x="f12" y="f14"/>
                    <a:pt x="f12" y="f4"/>
                  </a:cubicBezTo>
                  <a:cubicBezTo>
                    <a:pt x="f12" y="f15"/>
                    <a:pt x="f13" y="f16"/>
                    <a:pt x="f4" y="f16"/>
                  </a:cubicBezTo>
                  <a:cubicBezTo>
                    <a:pt x="f17" y="f16"/>
                    <a:pt x="f16" y="f15"/>
                    <a:pt x="f16" y="f4"/>
                  </a:cubicBezTo>
                  <a:cubicBezTo>
                    <a:pt x="f16" y="f18"/>
                    <a:pt x="f17" y="f12"/>
                    <a:pt x="f4" y="f12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21" name="Google Shape;2839;p94">
              <a:extLst>
                <a:ext uri="{FF2B5EF4-FFF2-40B4-BE49-F238E27FC236}">
                  <a16:creationId xmlns:a16="http://schemas.microsoft.com/office/drawing/2014/main" id="{2190ADD3-BF7F-7420-40CD-521EB5D34CA3}"/>
                </a:ext>
              </a:extLst>
            </p:cNvPr>
            <p:cNvSpPr/>
            <p:nvPr/>
          </p:nvSpPr>
          <p:spPr>
            <a:xfrm>
              <a:off x="2266340" y="2023091"/>
              <a:ext cx="99157" cy="23033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359"/>
                <a:gd name="f4" fmla="val 311"/>
                <a:gd name="f5" fmla="val 144"/>
                <a:gd name="f6" fmla="val 48"/>
                <a:gd name="f7" fmla="val 1"/>
                <a:gd name="f8" fmla="val 72"/>
                <a:gd name="f9" fmla="val 143"/>
                <a:gd name="f10" fmla="val 239"/>
                <a:gd name="f11" fmla="val 310"/>
                <a:gd name="f12" fmla="val 1215"/>
                <a:gd name="f13" fmla="val 1287"/>
                <a:gd name="f14" fmla="val 1358"/>
                <a:gd name="f15" fmla="val 1311"/>
                <a:gd name="f16" fmla="*/ f0 1 1359"/>
                <a:gd name="f17" fmla="*/ f1 1 311"/>
                <a:gd name="f18" fmla="+- f4 0 f2"/>
                <a:gd name="f19" fmla="+- f3 0 f2"/>
                <a:gd name="f20" fmla="*/ f19 1 1359"/>
                <a:gd name="f21" fmla="*/ f18 1 311"/>
                <a:gd name="f22" fmla="*/ f2 1 f20"/>
                <a:gd name="f23" fmla="*/ f3 1 f20"/>
                <a:gd name="f24" fmla="*/ f2 1 f21"/>
                <a:gd name="f25" fmla="*/ f4 1 f21"/>
                <a:gd name="f26" fmla="*/ f22 f16 1"/>
                <a:gd name="f27" fmla="*/ f23 f16 1"/>
                <a:gd name="f28" fmla="*/ f25 f17 1"/>
                <a:gd name="f29" fmla="*/ f24 f1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6" t="f29" r="f27" b="f28"/>
              <a:pathLst>
                <a:path w="1359" h="311">
                  <a:moveTo>
                    <a:pt x="f5" y="f2"/>
                  </a:moveTo>
                  <a:cubicBezTo>
                    <a:pt x="f6" y="f2"/>
                    <a:pt x="f7" y="f8"/>
                    <a:pt x="f7" y="f9"/>
                  </a:cubicBezTo>
                  <a:cubicBezTo>
                    <a:pt x="f7" y="f10"/>
                    <a:pt x="f6" y="f11"/>
                    <a:pt x="f5" y="f11"/>
                  </a:cubicBezTo>
                  <a:lnTo>
                    <a:pt x="f12" y="f11"/>
                  </a:lnTo>
                  <a:cubicBezTo>
                    <a:pt x="f13" y="f11"/>
                    <a:pt x="f14" y="f10"/>
                    <a:pt x="f14" y="f9"/>
                  </a:cubicBezTo>
                  <a:cubicBezTo>
                    <a:pt x="f14" y="f8"/>
                    <a:pt x="f15" y="f2"/>
                    <a:pt x="f12" y="f2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22" name="Google Shape;2840;p94">
              <a:extLst>
                <a:ext uri="{FF2B5EF4-FFF2-40B4-BE49-F238E27FC236}">
                  <a16:creationId xmlns:a16="http://schemas.microsoft.com/office/drawing/2014/main" id="{2D93A191-440A-03EB-8AFD-67AC388A0BC3}"/>
                </a:ext>
              </a:extLst>
            </p:cNvPr>
            <p:cNvSpPr/>
            <p:nvPr/>
          </p:nvSpPr>
          <p:spPr>
            <a:xfrm>
              <a:off x="2400153" y="2067156"/>
              <a:ext cx="55668" cy="21250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763"/>
                <a:gd name="f4" fmla="val 287"/>
                <a:gd name="f5" fmla="val 143"/>
                <a:gd name="f6" fmla="val 1"/>
                <a:gd name="f7" fmla="val 48"/>
                <a:gd name="f8" fmla="val 144"/>
                <a:gd name="f9" fmla="val 215"/>
                <a:gd name="f10" fmla="val 596"/>
                <a:gd name="f11" fmla="val 691"/>
                <a:gd name="f12" fmla="val 72"/>
                <a:gd name="f13" fmla="*/ f0 1 763"/>
                <a:gd name="f14" fmla="*/ f1 1 287"/>
                <a:gd name="f15" fmla="+- f4 0 f2"/>
                <a:gd name="f16" fmla="+- f3 0 f2"/>
                <a:gd name="f17" fmla="*/ f16 1 763"/>
                <a:gd name="f18" fmla="*/ f15 1 287"/>
                <a:gd name="f19" fmla="*/ f2 1 f17"/>
                <a:gd name="f20" fmla="*/ f3 1 f17"/>
                <a:gd name="f21" fmla="*/ f2 1 f18"/>
                <a:gd name="f22" fmla="*/ f4 1 f18"/>
                <a:gd name="f23" fmla="*/ f19 f13 1"/>
                <a:gd name="f24" fmla="*/ f20 f13 1"/>
                <a:gd name="f25" fmla="*/ f22 f14 1"/>
                <a:gd name="f26" fmla="*/ f21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763" h="287">
                  <a:moveTo>
                    <a:pt x="f5" y="f6"/>
                  </a:moveTo>
                  <a:cubicBezTo>
                    <a:pt x="f7" y="f6"/>
                    <a:pt x="f6" y="f7"/>
                    <a:pt x="f6" y="f8"/>
                  </a:cubicBezTo>
                  <a:cubicBezTo>
                    <a:pt x="f6" y="f9"/>
                    <a:pt x="f7" y="f4"/>
                    <a:pt x="f5" y="f4"/>
                  </a:cubicBezTo>
                  <a:lnTo>
                    <a:pt x="f10" y="f4"/>
                  </a:lnTo>
                  <a:cubicBezTo>
                    <a:pt x="f11" y="f4"/>
                    <a:pt x="f3" y="f9"/>
                    <a:pt x="f3" y="f8"/>
                  </a:cubicBezTo>
                  <a:cubicBezTo>
                    <a:pt x="f3" y="f12"/>
                    <a:pt x="f11" y="f6"/>
                    <a:pt x="f10" y="f6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23" name="Google Shape;2841;p94">
              <a:extLst>
                <a:ext uri="{FF2B5EF4-FFF2-40B4-BE49-F238E27FC236}">
                  <a16:creationId xmlns:a16="http://schemas.microsoft.com/office/drawing/2014/main" id="{5CCFE6BF-D76E-B5DE-90EB-A9615430435C}"/>
                </a:ext>
              </a:extLst>
            </p:cNvPr>
            <p:cNvSpPr/>
            <p:nvPr/>
          </p:nvSpPr>
          <p:spPr>
            <a:xfrm>
              <a:off x="2266340" y="2067156"/>
              <a:ext cx="62672" cy="21250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859"/>
                <a:gd name="f4" fmla="val 287"/>
                <a:gd name="f5" fmla="val 144"/>
                <a:gd name="f6" fmla="val 1"/>
                <a:gd name="f7" fmla="val 48"/>
                <a:gd name="f8" fmla="val 215"/>
                <a:gd name="f9" fmla="val 715"/>
                <a:gd name="f10" fmla="val 787"/>
                <a:gd name="f11" fmla="val 858"/>
                <a:gd name="f12" fmla="val 72"/>
                <a:gd name="f13" fmla="val 811"/>
                <a:gd name="f14" fmla="*/ f0 1 859"/>
                <a:gd name="f15" fmla="*/ f1 1 287"/>
                <a:gd name="f16" fmla="+- f4 0 f2"/>
                <a:gd name="f17" fmla="+- f3 0 f2"/>
                <a:gd name="f18" fmla="*/ f17 1 859"/>
                <a:gd name="f19" fmla="*/ f16 1 287"/>
                <a:gd name="f20" fmla="*/ f2 1 f18"/>
                <a:gd name="f21" fmla="*/ f3 1 f18"/>
                <a:gd name="f22" fmla="*/ f2 1 f19"/>
                <a:gd name="f23" fmla="*/ f4 1 f19"/>
                <a:gd name="f24" fmla="*/ f20 f14 1"/>
                <a:gd name="f25" fmla="*/ f21 f14 1"/>
                <a:gd name="f26" fmla="*/ f23 f15 1"/>
                <a:gd name="f27" fmla="*/ f22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4" t="f27" r="f25" b="f26"/>
              <a:pathLst>
                <a:path w="859" h="287">
                  <a:moveTo>
                    <a:pt x="f5" y="f6"/>
                  </a:moveTo>
                  <a:cubicBezTo>
                    <a:pt x="f7" y="f6"/>
                    <a:pt x="f6" y="f7"/>
                    <a:pt x="f6" y="f5"/>
                  </a:cubicBezTo>
                  <a:cubicBezTo>
                    <a:pt x="f6" y="f8"/>
                    <a:pt x="f7" y="f4"/>
                    <a:pt x="f5" y="f4"/>
                  </a:cubicBezTo>
                  <a:lnTo>
                    <a:pt x="f9" y="f4"/>
                  </a:lnTo>
                  <a:cubicBezTo>
                    <a:pt x="f10" y="f4"/>
                    <a:pt x="f11" y="f8"/>
                    <a:pt x="f11" y="f5"/>
                  </a:cubicBezTo>
                  <a:cubicBezTo>
                    <a:pt x="f11" y="f12"/>
                    <a:pt x="f13" y="f6"/>
                    <a:pt x="f9" y="f6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24" name="Google Shape;2842;p94">
              <a:extLst>
                <a:ext uri="{FF2B5EF4-FFF2-40B4-BE49-F238E27FC236}">
                  <a16:creationId xmlns:a16="http://schemas.microsoft.com/office/drawing/2014/main" id="{0DF8178E-51C8-1AD9-3CBD-D7D9ADEB93A4}"/>
                </a:ext>
              </a:extLst>
            </p:cNvPr>
            <p:cNvSpPr/>
            <p:nvPr/>
          </p:nvSpPr>
          <p:spPr>
            <a:xfrm>
              <a:off x="2344549" y="2067156"/>
              <a:ext cx="41806" cy="21250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573"/>
                <a:gd name="f4" fmla="val 287"/>
                <a:gd name="f5" fmla="val 143"/>
                <a:gd name="f6" fmla="val 1"/>
                <a:gd name="f7" fmla="val 72"/>
                <a:gd name="f8" fmla="val 48"/>
                <a:gd name="f9" fmla="val 144"/>
                <a:gd name="f10" fmla="val 215"/>
                <a:gd name="f11" fmla="val 429"/>
                <a:gd name="f12" fmla="val 501"/>
                <a:gd name="f13" fmla="val 572"/>
                <a:gd name="f14" fmla="*/ f0 1 573"/>
                <a:gd name="f15" fmla="*/ f1 1 287"/>
                <a:gd name="f16" fmla="+- f4 0 f2"/>
                <a:gd name="f17" fmla="+- f3 0 f2"/>
                <a:gd name="f18" fmla="*/ f17 1 573"/>
                <a:gd name="f19" fmla="*/ f16 1 287"/>
                <a:gd name="f20" fmla="*/ f2 1 f18"/>
                <a:gd name="f21" fmla="*/ f3 1 f18"/>
                <a:gd name="f22" fmla="*/ f2 1 f19"/>
                <a:gd name="f23" fmla="*/ f4 1 f19"/>
                <a:gd name="f24" fmla="*/ f20 f14 1"/>
                <a:gd name="f25" fmla="*/ f21 f14 1"/>
                <a:gd name="f26" fmla="*/ f23 f15 1"/>
                <a:gd name="f27" fmla="*/ f22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4" t="f27" r="f25" b="f26"/>
              <a:pathLst>
                <a:path w="573" h="287">
                  <a:moveTo>
                    <a:pt x="f5" y="f6"/>
                  </a:moveTo>
                  <a:cubicBezTo>
                    <a:pt x="f7" y="f6"/>
                    <a:pt x="f2" y="f8"/>
                    <a:pt x="f2" y="f9"/>
                  </a:cubicBezTo>
                  <a:cubicBezTo>
                    <a:pt x="f2" y="f10"/>
                    <a:pt x="f7" y="f4"/>
                    <a:pt x="f5" y="f4"/>
                  </a:cubicBezTo>
                  <a:lnTo>
                    <a:pt x="f11" y="f4"/>
                  </a:lnTo>
                  <a:cubicBezTo>
                    <a:pt x="f12" y="f4"/>
                    <a:pt x="f13" y="f10"/>
                    <a:pt x="f13" y="f9"/>
                  </a:cubicBezTo>
                  <a:cubicBezTo>
                    <a:pt x="f13" y="f7"/>
                    <a:pt x="f12" y="f6"/>
                    <a:pt x="f11" y="f6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25" name="Google Shape;2843;p94">
              <a:extLst>
                <a:ext uri="{FF2B5EF4-FFF2-40B4-BE49-F238E27FC236}">
                  <a16:creationId xmlns:a16="http://schemas.microsoft.com/office/drawing/2014/main" id="{E77D2364-3B47-DAF2-C2D6-BBDDFD7491C1}"/>
                </a:ext>
              </a:extLst>
            </p:cNvPr>
            <p:cNvSpPr/>
            <p:nvPr/>
          </p:nvSpPr>
          <p:spPr>
            <a:xfrm>
              <a:off x="2266340" y="2109520"/>
              <a:ext cx="187735" cy="22960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573"/>
                <a:gd name="f4" fmla="val 310"/>
                <a:gd name="f5" fmla="val 144"/>
                <a:gd name="f6" fmla="val 48"/>
                <a:gd name="f7" fmla="val 1"/>
                <a:gd name="f8" fmla="val 72"/>
                <a:gd name="f9" fmla="val 143"/>
                <a:gd name="f10" fmla="val 239"/>
                <a:gd name="f11" fmla="val 2430"/>
                <a:gd name="f12" fmla="val 2525"/>
                <a:gd name="f13" fmla="*/ f0 1 2573"/>
                <a:gd name="f14" fmla="*/ f1 1 310"/>
                <a:gd name="f15" fmla="+- f4 0 f2"/>
                <a:gd name="f16" fmla="+- f3 0 f2"/>
                <a:gd name="f17" fmla="*/ f16 1 2573"/>
                <a:gd name="f18" fmla="*/ f15 1 310"/>
                <a:gd name="f19" fmla="*/ f2 1 f17"/>
                <a:gd name="f20" fmla="*/ f3 1 f17"/>
                <a:gd name="f21" fmla="*/ f2 1 f18"/>
                <a:gd name="f22" fmla="*/ f4 1 f18"/>
                <a:gd name="f23" fmla="*/ f19 f13 1"/>
                <a:gd name="f24" fmla="*/ f20 f13 1"/>
                <a:gd name="f25" fmla="*/ f22 f14 1"/>
                <a:gd name="f26" fmla="*/ f21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2573" h="310">
                  <a:moveTo>
                    <a:pt x="f5" y="f2"/>
                  </a:moveTo>
                  <a:cubicBezTo>
                    <a:pt x="f6" y="f2"/>
                    <a:pt x="f7" y="f8"/>
                    <a:pt x="f7" y="f9"/>
                  </a:cubicBezTo>
                  <a:cubicBezTo>
                    <a:pt x="f7" y="f10"/>
                    <a:pt x="f6" y="f4"/>
                    <a:pt x="f5" y="f4"/>
                  </a:cubicBezTo>
                  <a:lnTo>
                    <a:pt x="f11" y="f4"/>
                  </a:lnTo>
                  <a:cubicBezTo>
                    <a:pt x="f12" y="f4"/>
                    <a:pt x="f3" y="f10"/>
                    <a:pt x="f3" y="f9"/>
                  </a:cubicBezTo>
                  <a:cubicBezTo>
                    <a:pt x="f3" y="f8"/>
                    <a:pt x="f12" y="f2"/>
                    <a:pt x="f11" y="f2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</p:grpSp>
      <p:grpSp>
        <p:nvGrpSpPr>
          <p:cNvPr id="26" name="Google Shape;2818;p94">
            <a:extLst>
              <a:ext uri="{FF2B5EF4-FFF2-40B4-BE49-F238E27FC236}">
                <a16:creationId xmlns:a16="http://schemas.microsoft.com/office/drawing/2014/main" id="{6DB26262-232B-5BE9-F146-633A781E2DD8}"/>
              </a:ext>
            </a:extLst>
          </p:cNvPr>
          <p:cNvGrpSpPr/>
          <p:nvPr/>
        </p:nvGrpSpPr>
        <p:grpSpPr>
          <a:xfrm>
            <a:off x="5591217" y="1722647"/>
            <a:ext cx="738533" cy="731529"/>
            <a:chOff x="5591217" y="1722647"/>
            <a:chExt cx="738533" cy="731529"/>
          </a:xfrm>
        </p:grpSpPr>
        <p:sp>
          <p:nvSpPr>
            <p:cNvPr id="27" name="Google Shape;2819;p94">
              <a:extLst>
                <a:ext uri="{FF2B5EF4-FFF2-40B4-BE49-F238E27FC236}">
                  <a16:creationId xmlns:a16="http://schemas.microsoft.com/office/drawing/2014/main" id="{4DD97B39-FFC8-5E00-CEC7-39B0853BF6DB}"/>
                </a:ext>
              </a:extLst>
            </p:cNvPr>
            <p:cNvSpPr/>
            <p:nvPr/>
          </p:nvSpPr>
          <p:spPr>
            <a:xfrm>
              <a:off x="6001271" y="1913930"/>
              <a:ext cx="38304" cy="28812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525"/>
                <a:gd name="f4" fmla="val 389"/>
                <a:gd name="f5" fmla="val 348"/>
                <a:gd name="f6" fmla="val 1"/>
                <a:gd name="f7" fmla="val 335"/>
                <a:gd name="f8" fmla="val 323"/>
                <a:gd name="f9" fmla="val 3"/>
                <a:gd name="f10" fmla="val 310"/>
                <a:gd name="f11" fmla="val 7"/>
                <a:gd name="f12" fmla="val 96"/>
                <a:gd name="f13" fmla="val 102"/>
                <a:gd name="f14" fmla="val 24"/>
                <a:gd name="f15" fmla="val 126"/>
                <a:gd name="f16" fmla="val 221"/>
                <a:gd name="f17" fmla="val 293"/>
                <a:gd name="f18" fmla="val 48"/>
                <a:gd name="f19" fmla="val 340"/>
                <a:gd name="f20" fmla="val 388"/>
                <a:gd name="f21" fmla="val 143"/>
                <a:gd name="f22" fmla="val 167"/>
                <a:gd name="f23" fmla="val 191"/>
                <a:gd name="f24" fmla="val 215"/>
                <a:gd name="f25" fmla="val 364"/>
                <a:gd name="f26" fmla="val 405"/>
                <a:gd name="f27" fmla="val 477"/>
                <a:gd name="f28" fmla="val 269"/>
                <a:gd name="f29" fmla="val 524"/>
                <a:gd name="f30" fmla="val 174"/>
                <a:gd name="f31" fmla="val 501"/>
                <a:gd name="f32" fmla="val 461"/>
                <a:gd name="f33" fmla="val 44"/>
                <a:gd name="f34" fmla="val 406"/>
                <a:gd name="f35" fmla="*/ f0 1 525"/>
                <a:gd name="f36" fmla="*/ f1 1 389"/>
                <a:gd name="f37" fmla="+- f4 0 f2"/>
                <a:gd name="f38" fmla="+- f3 0 f2"/>
                <a:gd name="f39" fmla="*/ f38 1 525"/>
                <a:gd name="f40" fmla="*/ f37 1 389"/>
                <a:gd name="f41" fmla="*/ f2 1 f39"/>
                <a:gd name="f42" fmla="*/ f3 1 f39"/>
                <a:gd name="f43" fmla="*/ f2 1 f40"/>
                <a:gd name="f44" fmla="*/ f4 1 f40"/>
                <a:gd name="f45" fmla="*/ f41 f35 1"/>
                <a:gd name="f46" fmla="*/ f42 f35 1"/>
                <a:gd name="f47" fmla="*/ f44 f36 1"/>
                <a:gd name="f48" fmla="*/ f43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45" t="f48" r="f46" b="f47"/>
              <a:pathLst>
                <a:path w="525" h="389">
                  <a:moveTo>
                    <a:pt x="f5" y="f6"/>
                  </a:moveTo>
                  <a:cubicBezTo>
                    <a:pt x="f7" y="f6"/>
                    <a:pt x="f8" y="f9"/>
                    <a:pt x="f10" y="f11"/>
                  </a:cubicBezTo>
                  <a:lnTo>
                    <a:pt x="f12" y="f13"/>
                  </a:lnTo>
                  <a:cubicBezTo>
                    <a:pt x="f14" y="f15"/>
                    <a:pt x="f6" y="f16"/>
                    <a:pt x="f14" y="f17"/>
                  </a:cubicBezTo>
                  <a:cubicBezTo>
                    <a:pt x="f18" y="f19"/>
                    <a:pt x="f12" y="f20"/>
                    <a:pt x="f21" y="f20"/>
                  </a:cubicBezTo>
                  <a:cubicBezTo>
                    <a:pt x="f22" y="f20"/>
                    <a:pt x="f23" y="f20"/>
                    <a:pt x="f24" y="f25"/>
                  </a:cubicBezTo>
                  <a:lnTo>
                    <a:pt x="f26" y="f17"/>
                  </a:lnTo>
                  <a:cubicBezTo>
                    <a:pt x="f27" y="f28"/>
                    <a:pt x="f29" y="f30"/>
                    <a:pt x="f31" y="f13"/>
                  </a:cubicBezTo>
                  <a:cubicBezTo>
                    <a:pt x="f32" y="f33"/>
                    <a:pt x="f34" y="f6"/>
                    <a:pt x="f5" y="f6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28" name="Google Shape;2820;p94">
              <a:extLst>
                <a:ext uri="{FF2B5EF4-FFF2-40B4-BE49-F238E27FC236}">
                  <a16:creationId xmlns:a16="http://schemas.microsoft.com/office/drawing/2014/main" id="{9465D64A-D583-C2CF-7D4A-664EE60C733E}"/>
                </a:ext>
              </a:extLst>
            </p:cNvPr>
            <p:cNvSpPr/>
            <p:nvPr/>
          </p:nvSpPr>
          <p:spPr>
            <a:xfrm>
              <a:off x="5978658" y="1873130"/>
              <a:ext cx="34875" cy="34290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478"/>
                <a:gd name="f4" fmla="val 463"/>
                <a:gd name="f5" fmla="val 298"/>
                <a:gd name="f6" fmla="val 1"/>
                <a:gd name="f7" fmla="val 258"/>
                <a:gd name="f8" fmla="val 218"/>
                <a:gd name="f9" fmla="val 19"/>
                <a:gd name="f10" fmla="val 191"/>
                <a:gd name="f11" fmla="val 58"/>
                <a:gd name="f12" fmla="val 49"/>
                <a:gd name="f13" fmla="val 225"/>
                <a:gd name="f14" fmla="val 296"/>
                <a:gd name="f15" fmla="val 25"/>
                <a:gd name="f16" fmla="val 391"/>
                <a:gd name="f17" fmla="val 96"/>
                <a:gd name="f18" fmla="val 439"/>
                <a:gd name="f19" fmla="val 120"/>
                <a:gd name="f20" fmla="val 144"/>
                <a:gd name="f21" fmla="val 168"/>
                <a:gd name="f22" fmla="val 215"/>
                <a:gd name="f23" fmla="val 263"/>
                <a:gd name="f24" fmla="val 287"/>
                <a:gd name="f25" fmla="val 415"/>
                <a:gd name="f26" fmla="val 430"/>
                <a:gd name="f27" fmla="val 477"/>
                <a:gd name="f28" fmla="val 177"/>
                <a:gd name="f29" fmla="val 453"/>
                <a:gd name="f30" fmla="val 82"/>
                <a:gd name="f31" fmla="val 382"/>
                <a:gd name="f32" fmla="val 34"/>
                <a:gd name="f33" fmla="val 361"/>
                <a:gd name="f34" fmla="val 13"/>
                <a:gd name="f35" fmla="val 330"/>
                <a:gd name="f36" fmla="*/ f0 1 478"/>
                <a:gd name="f37" fmla="*/ f1 1 463"/>
                <a:gd name="f38" fmla="+- f4 0 f2"/>
                <a:gd name="f39" fmla="+- f3 0 f2"/>
                <a:gd name="f40" fmla="*/ f39 1 478"/>
                <a:gd name="f41" fmla="*/ f38 1 463"/>
                <a:gd name="f42" fmla="*/ f2 1 f40"/>
                <a:gd name="f43" fmla="*/ f3 1 f40"/>
                <a:gd name="f44" fmla="*/ f2 1 f41"/>
                <a:gd name="f45" fmla="*/ f4 1 f41"/>
                <a:gd name="f46" fmla="*/ f42 f36 1"/>
                <a:gd name="f47" fmla="*/ f43 f36 1"/>
                <a:gd name="f48" fmla="*/ f45 f37 1"/>
                <a:gd name="f49" fmla="*/ f44 f3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46" t="f49" r="f47" b="f48"/>
              <a:pathLst>
                <a:path w="478" h="463">
                  <a:moveTo>
                    <a:pt x="f5" y="f6"/>
                  </a:moveTo>
                  <a:cubicBezTo>
                    <a:pt x="f7" y="f6"/>
                    <a:pt x="f8" y="f9"/>
                    <a:pt x="f10" y="f11"/>
                  </a:cubicBezTo>
                  <a:lnTo>
                    <a:pt x="f12" y="f13"/>
                  </a:lnTo>
                  <a:cubicBezTo>
                    <a:pt x="f6" y="f14"/>
                    <a:pt x="f15" y="f16"/>
                    <a:pt x="f17" y="f18"/>
                  </a:cubicBezTo>
                  <a:cubicBezTo>
                    <a:pt x="f19" y="f4"/>
                    <a:pt x="f20" y="f4"/>
                    <a:pt x="f21" y="f4"/>
                  </a:cubicBezTo>
                  <a:cubicBezTo>
                    <a:pt x="f22" y="f4"/>
                    <a:pt x="f23" y="f18"/>
                    <a:pt x="f24" y="f25"/>
                  </a:cubicBezTo>
                  <a:lnTo>
                    <a:pt x="f26" y="f13"/>
                  </a:lnTo>
                  <a:cubicBezTo>
                    <a:pt x="f27" y="f28"/>
                    <a:pt x="f29" y="f30"/>
                    <a:pt x="f31" y="f32"/>
                  </a:cubicBezTo>
                  <a:cubicBezTo>
                    <a:pt x="f33" y="f34"/>
                    <a:pt x="f35" y="f6"/>
                    <a:pt x="f5" y="f6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29" name="Google Shape;2821;p94">
              <a:extLst>
                <a:ext uri="{FF2B5EF4-FFF2-40B4-BE49-F238E27FC236}">
                  <a16:creationId xmlns:a16="http://schemas.microsoft.com/office/drawing/2014/main" id="{AD6FB33A-034C-264B-A77F-60BDE86A4D0A}"/>
                </a:ext>
              </a:extLst>
            </p:cNvPr>
            <p:cNvSpPr/>
            <p:nvPr/>
          </p:nvSpPr>
          <p:spPr>
            <a:xfrm>
              <a:off x="6009958" y="1960290"/>
              <a:ext cx="38304" cy="24734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525"/>
                <a:gd name="f4" fmla="val 334"/>
                <a:gd name="f5" fmla="val 191"/>
                <a:gd name="f6" fmla="val 96"/>
                <a:gd name="f7" fmla="val 24"/>
                <a:gd name="f8" fmla="val 48"/>
                <a:gd name="f9" fmla="val 119"/>
                <a:gd name="f10" fmla="val 1"/>
                <a:gd name="f11" fmla="val 215"/>
                <a:gd name="f12" fmla="val 286"/>
                <a:gd name="f13" fmla="val 143"/>
                <a:gd name="f14" fmla="val 358"/>
                <a:gd name="f15" fmla="val 382"/>
                <a:gd name="f16" fmla="val 453"/>
                <a:gd name="f17" fmla="val 501"/>
                <a:gd name="f18" fmla="val 477"/>
                <a:gd name="f19" fmla="val 405"/>
                <a:gd name="f20" fmla="*/ f0 1 525"/>
                <a:gd name="f21" fmla="*/ f1 1 334"/>
                <a:gd name="f22" fmla="+- f4 0 f2"/>
                <a:gd name="f23" fmla="+- f3 0 f2"/>
                <a:gd name="f24" fmla="*/ f23 1 525"/>
                <a:gd name="f25" fmla="*/ f22 1 334"/>
                <a:gd name="f26" fmla="*/ f2 1 f24"/>
                <a:gd name="f27" fmla="*/ f3 1 f24"/>
                <a:gd name="f28" fmla="*/ f2 1 f25"/>
                <a:gd name="f29" fmla="*/ f4 1 f25"/>
                <a:gd name="f30" fmla="*/ f26 f20 1"/>
                <a:gd name="f31" fmla="*/ f27 f20 1"/>
                <a:gd name="f32" fmla="*/ f29 f21 1"/>
                <a:gd name="f33" fmla="*/ f28 f21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30" t="f33" r="f31" b="f32"/>
              <a:pathLst>
                <a:path w="525" h="334">
                  <a:moveTo>
                    <a:pt x="f5" y="f2"/>
                  </a:moveTo>
                  <a:cubicBezTo>
                    <a:pt x="f6" y="f2"/>
                    <a:pt x="f7" y="f8"/>
                    <a:pt x="f7" y="f9"/>
                  </a:cubicBezTo>
                  <a:cubicBezTo>
                    <a:pt x="f10" y="f11"/>
                    <a:pt x="f8" y="f12"/>
                    <a:pt x="f13" y="f12"/>
                  </a:cubicBezTo>
                  <a:lnTo>
                    <a:pt x="f14" y="f4"/>
                  </a:lnTo>
                  <a:lnTo>
                    <a:pt x="f15" y="f4"/>
                  </a:lnTo>
                  <a:cubicBezTo>
                    <a:pt x="f16" y="f4"/>
                    <a:pt x="f17" y="f12"/>
                    <a:pt x="f3" y="f11"/>
                  </a:cubicBezTo>
                  <a:cubicBezTo>
                    <a:pt x="f3" y="f9"/>
                    <a:pt x="f18" y="f8"/>
                    <a:pt x="f19" y="f8"/>
                  </a:cubicBezTo>
                  <a:lnTo>
                    <a:pt x="f5" y="f2"/>
                  </a:ln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30" name="Google Shape;2822;p94">
              <a:extLst>
                <a:ext uri="{FF2B5EF4-FFF2-40B4-BE49-F238E27FC236}">
                  <a16:creationId xmlns:a16="http://schemas.microsoft.com/office/drawing/2014/main" id="{C0B6A2D7-99DD-0E4F-3421-BF8B291DF14A}"/>
                </a:ext>
              </a:extLst>
            </p:cNvPr>
            <p:cNvSpPr/>
            <p:nvPr/>
          </p:nvSpPr>
          <p:spPr>
            <a:xfrm>
              <a:off x="5591217" y="1722647"/>
              <a:ext cx="738533" cy="731529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0122"/>
                <a:gd name="f4" fmla="val 9878"/>
                <a:gd name="f5" fmla="val 4787"/>
                <a:gd name="f6" fmla="val 423"/>
                <a:gd name="f7" fmla="val 6168"/>
                <a:gd name="f8" fmla="val 994"/>
                <a:gd name="f9" fmla="val 5240"/>
                <a:gd name="f10" fmla="val 1376"/>
                <a:gd name="f11" fmla="val 5233"/>
                <a:gd name="f12" fmla="val 1382"/>
                <a:gd name="f13" fmla="val 5226"/>
                <a:gd name="f14" fmla="val 1385"/>
                <a:gd name="f15" fmla="val 5219"/>
                <a:gd name="f16" fmla="val 5202"/>
                <a:gd name="f17" fmla="val 5185"/>
                <a:gd name="f18" fmla="val 1369"/>
                <a:gd name="f19" fmla="val 5168"/>
                <a:gd name="f20" fmla="val 1352"/>
                <a:gd name="f21" fmla="val 8216"/>
                <a:gd name="f22" fmla="val 2066"/>
                <a:gd name="f23" fmla="val 8264"/>
                <a:gd name="f24" fmla="val 8312"/>
                <a:gd name="f25" fmla="val 2090"/>
                <a:gd name="f26" fmla="val 2138"/>
                <a:gd name="f27" fmla="val 2566"/>
                <a:gd name="f28" fmla="val 2614"/>
                <a:gd name="f29" fmla="val 2661"/>
                <a:gd name="f30" fmla="val 7407"/>
                <a:gd name="f31" fmla="val 7168"/>
                <a:gd name="f32" fmla="val 8788"/>
                <a:gd name="f33" fmla="val 1280"/>
                <a:gd name="f34" fmla="val 8931"/>
                <a:gd name="f35" fmla="val 9050"/>
                <a:gd name="f36" fmla="val 1399"/>
                <a:gd name="f37" fmla="val 1542"/>
                <a:gd name="f38" fmla="val 3924"/>
                <a:gd name="f39" fmla="val 7954"/>
                <a:gd name="f40" fmla="val 7550"/>
                <a:gd name="f41" fmla="val 2947"/>
                <a:gd name="f42" fmla="val 8431"/>
                <a:gd name="f43" fmla="val 8597"/>
                <a:gd name="f44" fmla="val 2781"/>
                <a:gd name="f45" fmla="val 1923"/>
                <a:gd name="f46" fmla="val 1757"/>
                <a:gd name="f47" fmla="val 7049"/>
                <a:gd name="f48" fmla="val 6835"/>
                <a:gd name="f49" fmla="val 4430"/>
                <a:gd name="f50" fmla="val 352"/>
                <a:gd name="f51" fmla="val 4906"/>
                <a:gd name="f52" fmla="val 1471"/>
                <a:gd name="f53" fmla="val 4954"/>
                <a:gd name="f54" fmla="val 1614"/>
                <a:gd name="f55" fmla="val 5073"/>
                <a:gd name="f56" fmla="val 1685"/>
                <a:gd name="f57" fmla="val 5216"/>
                <a:gd name="f58" fmla="val 5263"/>
                <a:gd name="f59" fmla="val 5311"/>
                <a:gd name="f60" fmla="val 5359"/>
                <a:gd name="f61" fmla="val 1661"/>
                <a:gd name="f62" fmla="val 6478"/>
                <a:gd name="f63" fmla="val 1185"/>
                <a:gd name="f64" fmla="val 7621"/>
                <a:gd name="f65" fmla="val 3947"/>
                <a:gd name="f66" fmla="val 6907"/>
                <a:gd name="f67" fmla="val 6764"/>
                <a:gd name="f68" fmla="val 3995"/>
                <a:gd name="f69" fmla="val 4090"/>
                <a:gd name="f70" fmla="val 4162"/>
                <a:gd name="f71" fmla="val 4233"/>
                <a:gd name="f72" fmla="val 9574"/>
                <a:gd name="f73" fmla="val 9717"/>
                <a:gd name="f74" fmla="val 9812"/>
                <a:gd name="f75" fmla="val 4352"/>
                <a:gd name="f76" fmla="val 4471"/>
                <a:gd name="f77" fmla="val 8972"/>
                <a:gd name="f78" fmla="val 9330"/>
                <a:gd name="f79" fmla="val 9550"/>
                <a:gd name="f80" fmla="val 9591"/>
                <a:gd name="f81" fmla="val 9193"/>
                <a:gd name="f82" fmla="val 1596"/>
                <a:gd name="f83" fmla="val 1739"/>
                <a:gd name="f84" fmla="val 9425"/>
                <a:gd name="f85" fmla="val 1834"/>
                <a:gd name="f86" fmla="val 9210"/>
                <a:gd name="f87" fmla="val 7353"/>
                <a:gd name="f88" fmla="val 7281"/>
                <a:gd name="f89" fmla="val 1763"/>
                <a:gd name="f90" fmla="val 7210"/>
                <a:gd name="f91" fmla="val 1667"/>
                <a:gd name="f92" fmla="val 1524"/>
                <a:gd name="f93" fmla="val 1262"/>
                <a:gd name="f94" fmla="val 905"/>
                <a:gd name="f95" fmla="val 572"/>
                <a:gd name="f96" fmla="val 286"/>
                <a:gd name="f97" fmla="val 2590"/>
                <a:gd name="f98" fmla="val 2447"/>
                <a:gd name="f99" fmla="val 405"/>
                <a:gd name="f100" fmla="val 2328"/>
                <a:gd name="f101" fmla="val 548"/>
                <a:gd name="f102" fmla="val 834"/>
                <a:gd name="f103" fmla="val 1120"/>
                <a:gd name="f104" fmla="val 3066"/>
                <a:gd name="f105" fmla="val 1155"/>
                <a:gd name="f106" fmla="val 3120"/>
                <a:gd name="f107" fmla="val 1204"/>
                <a:gd name="f108" fmla="val 3147"/>
                <a:gd name="f109" fmla="val 1257"/>
                <a:gd name="f110" fmla="val 1274"/>
                <a:gd name="f111" fmla="val 1292"/>
                <a:gd name="f112" fmla="val 3144"/>
                <a:gd name="f113" fmla="val 1310"/>
                <a:gd name="f114" fmla="val 3138"/>
                <a:gd name="f115" fmla="val 3114"/>
                <a:gd name="f116" fmla="val 1429"/>
                <a:gd name="f117" fmla="val 3019"/>
                <a:gd name="f118" fmla="val 1405"/>
                <a:gd name="f119" fmla="val 953"/>
                <a:gd name="f120" fmla="val 1876"/>
                <a:gd name="f121" fmla="val 929"/>
                <a:gd name="f122" fmla="val 1852"/>
                <a:gd name="f123" fmla="val 1804"/>
                <a:gd name="f124" fmla="val 977"/>
                <a:gd name="f125" fmla="val 4513"/>
                <a:gd name="f126" fmla="val 4495"/>
                <a:gd name="f127" fmla="val 4477"/>
                <a:gd name="f128" fmla="val 6"/>
                <a:gd name="f129" fmla="val 4454"/>
                <a:gd name="f130" fmla="val 18"/>
                <a:gd name="f131" fmla="val 858"/>
                <a:gd name="f132" fmla="val 1518"/>
                <a:gd name="f133" fmla="val 691"/>
                <a:gd name="f134" fmla="val 1590"/>
                <a:gd name="f135" fmla="val 596"/>
                <a:gd name="f136" fmla="val 667"/>
                <a:gd name="f137" fmla="val 1971"/>
                <a:gd name="f138" fmla="val 2042"/>
                <a:gd name="f139" fmla="val 238"/>
                <a:gd name="f140" fmla="val 2280"/>
                <a:gd name="f141" fmla="val 9472"/>
                <a:gd name="f142" fmla="val 9877"/>
                <a:gd name="f143" fmla="val 10121"/>
                <a:gd name="f144" fmla="val 9860"/>
                <a:gd name="f145" fmla="val 9336"/>
                <a:gd name="f146" fmla="val 1233"/>
                <a:gd name="f147" fmla="val 9097"/>
                <a:gd name="f148" fmla="val 6716"/>
                <a:gd name="f149" fmla="val 6692"/>
                <a:gd name="f150" fmla="val 923"/>
                <a:gd name="f151" fmla="val 6668"/>
                <a:gd name="f152" fmla="val 899"/>
                <a:gd name="f153" fmla="val 6645"/>
                <a:gd name="f154" fmla="val 852"/>
                <a:gd name="f155" fmla="val 6621"/>
                <a:gd name="f156" fmla="val 4573"/>
                <a:gd name="f157" fmla="val 4549"/>
                <a:gd name="f158" fmla="val 4531"/>
                <a:gd name="f159" fmla="*/ f0 1 10122"/>
                <a:gd name="f160" fmla="*/ f1 1 9878"/>
                <a:gd name="f161" fmla="+- f4 0 f2"/>
                <a:gd name="f162" fmla="+- f3 0 f2"/>
                <a:gd name="f163" fmla="*/ f162 1 10122"/>
                <a:gd name="f164" fmla="*/ f161 1 9878"/>
                <a:gd name="f165" fmla="*/ f2 1 f163"/>
                <a:gd name="f166" fmla="*/ f3 1 f163"/>
                <a:gd name="f167" fmla="*/ f2 1 f164"/>
                <a:gd name="f168" fmla="*/ f4 1 f164"/>
                <a:gd name="f169" fmla="*/ f165 f159 1"/>
                <a:gd name="f170" fmla="*/ f166 f159 1"/>
                <a:gd name="f171" fmla="*/ f168 f160 1"/>
                <a:gd name="f172" fmla="*/ f167 f160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69" t="f172" r="f170" b="f171"/>
              <a:pathLst>
                <a:path w="10122" h="9878">
                  <a:moveTo>
                    <a:pt x="f5" y="f6"/>
                  </a:moveTo>
                  <a:lnTo>
                    <a:pt x="f7" y="f8"/>
                  </a:lnTo>
                  <a:lnTo>
                    <a:pt x="f9" y="f10"/>
                  </a:lnTo>
                  <a:cubicBezTo>
                    <a:pt x="f11" y="f12"/>
                    <a:pt x="f13" y="f14"/>
                    <a:pt x="f15" y="f14"/>
                  </a:cubicBezTo>
                  <a:cubicBezTo>
                    <a:pt x="f16" y="f14"/>
                    <a:pt x="f17" y="f18"/>
                    <a:pt x="f19" y="f20"/>
                  </a:cubicBezTo>
                  <a:lnTo>
                    <a:pt x="f5" y="f6"/>
                  </a:lnTo>
                  <a:close/>
                  <a:moveTo>
                    <a:pt x="f21" y="f22"/>
                  </a:moveTo>
                  <a:cubicBezTo>
                    <a:pt x="f23" y="f22"/>
                    <a:pt x="f24" y="f25"/>
                    <a:pt x="f24" y="f26"/>
                  </a:cubicBezTo>
                  <a:lnTo>
                    <a:pt x="f24" y="f27"/>
                  </a:lnTo>
                  <a:cubicBezTo>
                    <a:pt x="f24" y="f28"/>
                    <a:pt x="f23" y="f29"/>
                    <a:pt x="f21" y="f29"/>
                  </a:cubicBezTo>
                  <a:lnTo>
                    <a:pt x="f30" y="f29"/>
                  </a:lnTo>
                  <a:lnTo>
                    <a:pt x="f31" y="f22"/>
                  </a:lnTo>
                  <a:close/>
                  <a:moveTo>
                    <a:pt x="f32" y="f33"/>
                  </a:moveTo>
                  <a:cubicBezTo>
                    <a:pt x="f34" y="f33"/>
                    <a:pt x="f35" y="f36"/>
                    <a:pt x="f35" y="f37"/>
                  </a:cubicBezTo>
                  <a:lnTo>
                    <a:pt x="f35" y="f38"/>
                  </a:lnTo>
                  <a:lnTo>
                    <a:pt x="f39" y="f38"/>
                  </a:lnTo>
                  <a:lnTo>
                    <a:pt x="f40" y="f41"/>
                  </a:lnTo>
                  <a:lnTo>
                    <a:pt x="f21" y="f41"/>
                  </a:lnTo>
                  <a:cubicBezTo>
                    <a:pt x="f42" y="f41"/>
                    <a:pt x="f43" y="f44"/>
                    <a:pt x="f43" y="f27"/>
                  </a:cubicBezTo>
                  <a:lnTo>
                    <a:pt x="f43" y="f26"/>
                  </a:lnTo>
                  <a:cubicBezTo>
                    <a:pt x="f43" y="f45"/>
                    <a:pt x="f42" y="f46"/>
                    <a:pt x="f21" y="f46"/>
                  </a:cubicBezTo>
                  <a:lnTo>
                    <a:pt x="f47" y="f46"/>
                  </a:lnTo>
                  <a:lnTo>
                    <a:pt x="f48" y="f33"/>
                  </a:lnTo>
                  <a:close/>
                  <a:moveTo>
                    <a:pt x="f49" y="f50"/>
                  </a:moveTo>
                  <a:lnTo>
                    <a:pt x="f51" y="f52"/>
                  </a:lnTo>
                  <a:cubicBezTo>
                    <a:pt x="f53" y="f54"/>
                    <a:pt x="f55" y="f56"/>
                    <a:pt x="f57" y="f56"/>
                  </a:cubicBezTo>
                  <a:cubicBezTo>
                    <a:pt x="f58" y="f56"/>
                    <a:pt x="f59" y="f56"/>
                    <a:pt x="f60" y="f61"/>
                  </a:cubicBezTo>
                  <a:lnTo>
                    <a:pt x="f62" y="f63"/>
                  </a:lnTo>
                  <a:lnTo>
                    <a:pt x="f64" y="f65"/>
                  </a:lnTo>
                  <a:lnTo>
                    <a:pt x="f66" y="f65"/>
                  </a:lnTo>
                  <a:cubicBezTo>
                    <a:pt x="f48" y="f65"/>
                    <a:pt x="f67" y="f68"/>
                    <a:pt x="f67" y="f69"/>
                  </a:cubicBezTo>
                  <a:cubicBezTo>
                    <a:pt x="f67" y="f70"/>
                    <a:pt x="f48" y="f71"/>
                    <a:pt x="f66" y="f71"/>
                  </a:cubicBezTo>
                  <a:lnTo>
                    <a:pt x="f72" y="f71"/>
                  </a:lnTo>
                  <a:cubicBezTo>
                    <a:pt x="f73" y="f71"/>
                    <a:pt x="f74" y="f75"/>
                    <a:pt x="f74" y="f76"/>
                  </a:cubicBezTo>
                  <a:lnTo>
                    <a:pt x="f74" y="f77"/>
                  </a:lnTo>
                  <a:cubicBezTo>
                    <a:pt x="f74" y="f78"/>
                    <a:pt x="f79" y="f80"/>
                    <a:pt x="f81" y="f80"/>
                  </a:cubicBezTo>
                  <a:lnTo>
                    <a:pt x="f82" y="f80"/>
                  </a:lnTo>
                  <a:cubicBezTo>
                    <a:pt x="f83" y="f84"/>
                    <a:pt x="f85" y="f86"/>
                    <a:pt x="f85" y="f77"/>
                  </a:cubicBezTo>
                  <a:lnTo>
                    <a:pt x="f85" y="f87"/>
                  </a:lnTo>
                  <a:cubicBezTo>
                    <a:pt x="f85" y="f88"/>
                    <a:pt x="f89" y="f90"/>
                    <a:pt x="f91" y="f90"/>
                  </a:cubicBezTo>
                  <a:cubicBezTo>
                    <a:pt x="f82" y="f90"/>
                    <a:pt x="f92" y="f88"/>
                    <a:pt x="f92" y="f87"/>
                  </a:cubicBezTo>
                  <a:lnTo>
                    <a:pt x="f92" y="f77"/>
                  </a:lnTo>
                  <a:cubicBezTo>
                    <a:pt x="f92" y="f78"/>
                    <a:pt x="f93" y="f80"/>
                    <a:pt x="f94" y="f80"/>
                  </a:cubicBezTo>
                  <a:cubicBezTo>
                    <a:pt x="f95" y="f80"/>
                    <a:pt x="f96" y="f78"/>
                    <a:pt x="f96" y="f77"/>
                  </a:cubicBezTo>
                  <a:lnTo>
                    <a:pt x="f96" y="f97"/>
                  </a:lnTo>
                  <a:cubicBezTo>
                    <a:pt x="f96" y="f98"/>
                    <a:pt x="f99" y="f100"/>
                    <a:pt x="f101" y="f100"/>
                  </a:cubicBezTo>
                  <a:lnTo>
                    <a:pt x="f102" y="f100"/>
                  </a:lnTo>
                  <a:lnTo>
                    <a:pt x="f103" y="f104"/>
                  </a:lnTo>
                  <a:cubicBezTo>
                    <a:pt x="f105" y="f106"/>
                    <a:pt x="f107" y="f108"/>
                    <a:pt x="f109" y="f108"/>
                  </a:cubicBezTo>
                  <a:cubicBezTo>
                    <a:pt x="f110" y="f108"/>
                    <a:pt x="f111" y="f112"/>
                    <a:pt x="f113" y="f114"/>
                  </a:cubicBezTo>
                  <a:cubicBezTo>
                    <a:pt x="f12" y="f115"/>
                    <a:pt x="f116" y="f117"/>
                    <a:pt x="f118" y="f41"/>
                  </a:cubicBezTo>
                  <a:lnTo>
                    <a:pt x="f119" y="f120"/>
                  </a:lnTo>
                  <a:cubicBezTo>
                    <a:pt x="f121" y="f122"/>
                    <a:pt x="f119" y="f123"/>
                    <a:pt x="f124" y="f123"/>
                  </a:cubicBezTo>
                  <a:lnTo>
                    <a:pt x="f49" y="f50"/>
                  </a:lnTo>
                  <a:close/>
                  <a:moveTo>
                    <a:pt x="f125" y="f2"/>
                  </a:moveTo>
                  <a:cubicBezTo>
                    <a:pt x="f126" y="f2"/>
                    <a:pt x="f127" y="f128"/>
                    <a:pt x="f129" y="f130"/>
                  </a:cubicBezTo>
                  <a:lnTo>
                    <a:pt x="f131" y="f132"/>
                  </a:lnTo>
                  <a:cubicBezTo>
                    <a:pt x="f133" y="f134"/>
                    <a:pt x="f135" y="f123"/>
                    <a:pt x="f136" y="f137"/>
                  </a:cubicBezTo>
                  <a:lnTo>
                    <a:pt x="f133" y="f138"/>
                  </a:lnTo>
                  <a:lnTo>
                    <a:pt x="f101" y="f138"/>
                  </a:lnTo>
                  <a:cubicBezTo>
                    <a:pt x="f139" y="f138"/>
                    <a:pt x="f2" y="f140"/>
                    <a:pt x="f2" y="f97"/>
                  </a:cubicBezTo>
                  <a:lnTo>
                    <a:pt x="f2" y="f77"/>
                  </a:lnTo>
                  <a:cubicBezTo>
                    <a:pt x="f2" y="f141"/>
                    <a:pt x="f99" y="f142"/>
                    <a:pt x="f94" y="f142"/>
                  </a:cubicBezTo>
                  <a:lnTo>
                    <a:pt x="f81" y="f142"/>
                  </a:lnTo>
                  <a:cubicBezTo>
                    <a:pt x="f73" y="f142"/>
                    <a:pt x="f143" y="f141"/>
                    <a:pt x="f143" y="f77"/>
                  </a:cubicBezTo>
                  <a:lnTo>
                    <a:pt x="f143" y="f76"/>
                  </a:lnTo>
                  <a:cubicBezTo>
                    <a:pt x="f143" y="f70"/>
                    <a:pt x="f144" y="f38"/>
                    <a:pt x="f72" y="f38"/>
                  </a:cubicBezTo>
                  <a:lnTo>
                    <a:pt x="f145" y="f38"/>
                  </a:lnTo>
                  <a:lnTo>
                    <a:pt x="f145" y="f37"/>
                  </a:lnTo>
                  <a:cubicBezTo>
                    <a:pt x="f145" y="f146"/>
                    <a:pt x="f147" y="f8"/>
                    <a:pt x="f32" y="f8"/>
                  </a:cubicBezTo>
                  <a:lnTo>
                    <a:pt x="f148" y="f8"/>
                  </a:lnTo>
                  <a:lnTo>
                    <a:pt x="f149" y="f150"/>
                  </a:lnTo>
                  <a:cubicBezTo>
                    <a:pt x="f151" y="f152"/>
                    <a:pt x="f153" y="f154"/>
                    <a:pt x="f155" y="f154"/>
                  </a:cubicBezTo>
                  <a:lnTo>
                    <a:pt x="f156" y="f130"/>
                  </a:lnTo>
                  <a:cubicBezTo>
                    <a:pt x="f157" y="f128"/>
                    <a:pt x="f158" y="f2"/>
                    <a:pt x="f125" y="f2"/>
                  </a:cubicBezTo>
                  <a:close/>
                </a:path>
              </a:pathLst>
            </a:custGeom>
            <a:solidFill>
              <a:srgbClr val="FF0053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31" name="Google Shape;2823;p94">
              <a:extLst>
                <a:ext uri="{FF2B5EF4-FFF2-40B4-BE49-F238E27FC236}">
                  <a16:creationId xmlns:a16="http://schemas.microsoft.com/office/drawing/2014/main" id="{2C062668-B6D9-379A-37AD-790428631222}"/>
                </a:ext>
              </a:extLst>
            </p:cNvPr>
            <p:cNvSpPr/>
            <p:nvPr/>
          </p:nvSpPr>
          <p:spPr>
            <a:xfrm>
              <a:off x="5688482" y="1881789"/>
              <a:ext cx="370213" cy="348358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5074"/>
                <a:gd name="f4" fmla="val 4704"/>
                <a:gd name="f5" fmla="val 2760"/>
                <a:gd name="f6" fmla="val 301"/>
                <a:gd name="f7" fmla="val 2892"/>
                <a:gd name="f8" fmla="val 3021"/>
                <a:gd name="f9" fmla="val 325"/>
                <a:gd name="f10" fmla="val 3144"/>
                <a:gd name="f11" fmla="val 370"/>
                <a:gd name="f12" fmla="val 3430"/>
                <a:gd name="f13" fmla="val 489"/>
                <a:gd name="f14" fmla="val 3645"/>
                <a:gd name="f15" fmla="val 703"/>
                <a:gd name="f16" fmla="val 3740"/>
                <a:gd name="f17" fmla="val 965"/>
                <a:gd name="f18" fmla="val 3859"/>
                <a:gd name="f19" fmla="val 1227"/>
                <a:gd name="f20" fmla="val 1513"/>
                <a:gd name="f21" fmla="val 3764"/>
                <a:gd name="f22" fmla="val 1775"/>
                <a:gd name="f23" fmla="val 3287"/>
                <a:gd name="f24" fmla="val 3335"/>
                <a:gd name="f25" fmla="val 1679"/>
                <a:gd name="f26" fmla="val 3359"/>
                <a:gd name="f27" fmla="val 1560"/>
                <a:gd name="f28" fmla="val 3311"/>
                <a:gd name="f29" fmla="val 1441"/>
                <a:gd name="f30" fmla="val 3264"/>
                <a:gd name="f31" fmla="val 1346"/>
                <a:gd name="f32" fmla="val 3168"/>
                <a:gd name="f33" fmla="val 1275"/>
                <a:gd name="f34" fmla="val 3073"/>
                <a:gd name="f35" fmla="val 3025"/>
                <a:gd name="f36" fmla="val 1203"/>
                <a:gd name="f37" fmla="val 2972"/>
                <a:gd name="f38" fmla="val 1191"/>
                <a:gd name="f39" fmla="val 2918"/>
                <a:gd name="f40" fmla="val 2865"/>
                <a:gd name="f41" fmla="val 2811"/>
                <a:gd name="f42" fmla="val 2763"/>
                <a:gd name="f43" fmla="val 2621"/>
                <a:gd name="f44" fmla="val 1298"/>
                <a:gd name="f45" fmla="val 2607"/>
                <a:gd name="f46" fmla="val 1303"/>
                <a:gd name="f47" fmla="val 2594"/>
                <a:gd name="f48" fmla="val 1305"/>
                <a:gd name="f49" fmla="val 2581"/>
                <a:gd name="f50" fmla="val 2524"/>
                <a:gd name="f51" fmla="val 2473"/>
                <a:gd name="f52" fmla="val 1266"/>
                <a:gd name="f53" fmla="val 2454"/>
                <a:gd name="f54" fmla="val 2430"/>
                <a:gd name="f55" fmla="val 1155"/>
                <a:gd name="f56" fmla="val 2478"/>
                <a:gd name="f57" fmla="val 1108"/>
                <a:gd name="f58" fmla="val 2525"/>
                <a:gd name="f59" fmla="val 1084"/>
                <a:gd name="f60" fmla="val 2668"/>
                <a:gd name="f61" fmla="val 1013"/>
                <a:gd name="f62" fmla="val 2692"/>
                <a:gd name="f63" fmla="val 1001"/>
                <a:gd name="f64" fmla="val 2710"/>
                <a:gd name="f65" fmla="val 995"/>
                <a:gd name="f66" fmla="val 2728"/>
                <a:gd name="f67" fmla="val 2746"/>
                <a:gd name="f68" fmla="val 2787"/>
                <a:gd name="f69" fmla="val 2815"/>
                <a:gd name="f70" fmla="val 1031"/>
                <a:gd name="f71" fmla="val 2842"/>
                <a:gd name="f72" fmla="val 1039"/>
                <a:gd name="f73" fmla="val 2868"/>
                <a:gd name="f74" fmla="val 2910"/>
                <a:gd name="f75" fmla="val 2948"/>
                <a:gd name="f76" fmla="val 1018"/>
                <a:gd name="f77" fmla="val 2978"/>
                <a:gd name="f78" fmla="val 989"/>
                <a:gd name="f79" fmla="val 917"/>
                <a:gd name="f80" fmla="val 3002"/>
                <a:gd name="f81" fmla="val 822"/>
                <a:gd name="f82" fmla="val 2954"/>
                <a:gd name="f83" fmla="val 774"/>
                <a:gd name="f84" fmla="val 728"/>
                <a:gd name="f85" fmla="val 2821"/>
                <a:gd name="f86" fmla="val 702"/>
                <a:gd name="f87" fmla="val 2705"/>
                <a:gd name="f88" fmla="val 2663"/>
                <a:gd name="f89" fmla="val 710"/>
                <a:gd name="f90" fmla="val 727"/>
                <a:gd name="f91" fmla="val 2597"/>
                <a:gd name="f92" fmla="val 679"/>
                <a:gd name="f93" fmla="val 2577"/>
                <a:gd name="f94" fmla="val 620"/>
                <a:gd name="f95" fmla="val 2509"/>
                <a:gd name="f96" fmla="val 578"/>
                <a:gd name="f97" fmla="val 2446"/>
                <a:gd name="f98" fmla="val 2432"/>
                <a:gd name="f99" fmla="val 2419"/>
                <a:gd name="f100" fmla="val 580"/>
                <a:gd name="f101" fmla="val 2406"/>
                <a:gd name="f102" fmla="val 584"/>
                <a:gd name="f103" fmla="val 2335"/>
                <a:gd name="f104" fmla="val 632"/>
                <a:gd name="f105" fmla="val 2311"/>
                <a:gd name="f106" fmla="val 2359"/>
                <a:gd name="f107" fmla="val 2192"/>
                <a:gd name="f108" fmla="val 941"/>
                <a:gd name="f109" fmla="val 2120"/>
                <a:gd name="f110" fmla="val 2264"/>
                <a:gd name="f111" fmla="val 1490"/>
                <a:gd name="f112" fmla="val 2418"/>
                <a:gd name="f113" fmla="val 1594"/>
                <a:gd name="f114" fmla="val 2582"/>
                <a:gd name="f115" fmla="val 2635"/>
                <a:gd name="f116" fmla="val 2688"/>
                <a:gd name="f117" fmla="val 1583"/>
                <a:gd name="f118" fmla="val 2740"/>
                <a:gd name="f119" fmla="val 2882"/>
                <a:gd name="f120" fmla="val 1489"/>
                <a:gd name="f121" fmla="val 1537"/>
                <a:gd name="f122" fmla="val 3049"/>
                <a:gd name="f123" fmla="val 1608"/>
                <a:gd name="f124" fmla="val 1703"/>
                <a:gd name="f125" fmla="val 2716"/>
                <a:gd name="f126" fmla="val 1751"/>
                <a:gd name="f127" fmla="val 1715"/>
                <a:gd name="f128" fmla="val 2632"/>
                <a:gd name="f129" fmla="val 1697"/>
                <a:gd name="f130" fmla="val 2555"/>
                <a:gd name="f131" fmla="val 2513"/>
                <a:gd name="f132" fmla="val 1739"/>
                <a:gd name="f133" fmla="val 1620"/>
                <a:gd name="f134" fmla="val 1835"/>
                <a:gd name="f135" fmla="val 2049"/>
                <a:gd name="f136" fmla="val 393"/>
                <a:gd name="f137" fmla="val 2462"/>
                <a:gd name="f138" fmla="val 331"/>
                <a:gd name="f139" fmla="val 2613"/>
                <a:gd name="f140" fmla="val 2561"/>
                <a:gd name="f141" fmla="val 2382"/>
                <a:gd name="f142" fmla="val 36"/>
                <a:gd name="f143" fmla="val 2216"/>
                <a:gd name="f144" fmla="val 108"/>
                <a:gd name="f145" fmla="val 1858"/>
                <a:gd name="f146" fmla="val 251"/>
                <a:gd name="f147" fmla="val 1596"/>
                <a:gd name="f148" fmla="val 512"/>
                <a:gd name="f149" fmla="val 1454"/>
                <a:gd name="f150" fmla="val 846"/>
                <a:gd name="f151" fmla="val 1335"/>
                <a:gd name="f152" fmla="val 1311"/>
                <a:gd name="f153" fmla="val 1406"/>
                <a:gd name="f154" fmla="val 739"/>
                <a:gd name="f155" fmla="val 644"/>
                <a:gd name="f156" fmla="val 572"/>
                <a:gd name="f157" fmla="val 1798"/>
                <a:gd name="f158" fmla="val 501"/>
                <a:gd name="f159" fmla="val 1822"/>
                <a:gd name="f160" fmla="val 311"/>
                <a:gd name="f161" fmla="val 1394"/>
                <a:gd name="f162" fmla="val 293"/>
                <a:gd name="f163" fmla="val 1342"/>
                <a:gd name="f164" fmla="val 239"/>
                <a:gd name="f165" fmla="val 183"/>
                <a:gd name="f166" fmla="val 162"/>
                <a:gd name="f167" fmla="val 140"/>
                <a:gd name="f168" fmla="val 1309"/>
                <a:gd name="f169" fmla="val 120"/>
                <a:gd name="f170" fmla="val 1322"/>
                <a:gd name="f171" fmla="val 49"/>
                <a:gd name="f172" fmla="val 1"/>
                <a:gd name="f173" fmla="val 263"/>
                <a:gd name="f174" fmla="val 2037"/>
                <a:gd name="f175" fmla="val 215"/>
                <a:gd name="f176" fmla="val 2132"/>
                <a:gd name="f177" fmla="val 191"/>
                <a:gd name="f178" fmla="val 2227"/>
                <a:gd name="f179" fmla="val 2322"/>
                <a:gd name="f180" fmla="val 4537"/>
                <a:gd name="f181" fmla="val 4632"/>
                <a:gd name="f182" fmla="val 334"/>
                <a:gd name="f183" fmla="val 430"/>
                <a:gd name="f184" fmla="val 2179"/>
                <a:gd name="f185" fmla="val 596"/>
                <a:gd name="f186" fmla="val 2084"/>
                <a:gd name="f187" fmla="val 4907"/>
                <a:gd name="f188" fmla="val 5002"/>
                <a:gd name="f189" fmla="val 5073"/>
                <a:gd name="f190" fmla="val 2013"/>
                <a:gd name="f191" fmla="val 1918"/>
                <a:gd name="f192" fmla="val 1846"/>
                <a:gd name="f193" fmla="val 4073"/>
                <a:gd name="f194" fmla="val 4168"/>
                <a:gd name="f195" fmla="val 1465"/>
                <a:gd name="f196" fmla="val 4145"/>
                <a:gd name="f197" fmla="val 4026"/>
                <a:gd name="f198" fmla="val 3883"/>
                <a:gd name="f199" fmla="val 3597"/>
                <a:gd name="f200" fmla="val 3097"/>
                <a:gd name="f201" fmla="*/ f0 1 5074"/>
                <a:gd name="f202" fmla="*/ f1 1 4704"/>
                <a:gd name="f203" fmla="+- f4 0 f2"/>
                <a:gd name="f204" fmla="+- f3 0 f2"/>
                <a:gd name="f205" fmla="*/ f204 1 5074"/>
                <a:gd name="f206" fmla="*/ f203 1 4704"/>
                <a:gd name="f207" fmla="*/ f2 1 f205"/>
                <a:gd name="f208" fmla="*/ f3 1 f205"/>
                <a:gd name="f209" fmla="*/ f2 1 f206"/>
                <a:gd name="f210" fmla="*/ f4 1 f206"/>
                <a:gd name="f211" fmla="*/ f207 f201 1"/>
                <a:gd name="f212" fmla="*/ f208 f201 1"/>
                <a:gd name="f213" fmla="*/ f210 f202 1"/>
                <a:gd name="f214" fmla="*/ f209 f20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11" t="f214" r="f212" b="f213"/>
              <a:pathLst>
                <a:path w="5074" h="4704">
                  <a:moveTo>
                    <a:pt x="f5" y="f6"/>
                  </a:moveTo>
                  <a:cubicBezTo>
                    <a:pt x="f7" y="f6"/>
                    <a:pt x="f8" y="f9"/>
                    <a:pt x="f10" y="f11"/>
                  </a:cubicBezTo>
                  <a:cubicBezTo>
                    <a:pt x="f12" y="f13"/>
                    <a:pt x="f14" y="f15"/>
                    <a:pt x="f16" y="f17"/>
                  </a:cubicBezTo>
                  <a:cubicBezTo>
                    <a:pt x="f18" y="f19"/>
                    <a:pt x="f18" y="f20"/>
                    <a:pt x="f21" y="f22"/>
                  </a:cubicBezTo>
                  <a:lnTo>
                    <a:pt x="f23" y="f22"/>
                  </a:lnTo>
                  <a:cubicBezTo>
                    <a:pt x="f24" y="f25"/>
                    <a:pt x="f26" y="f27"/>
                    <a:pt x="f28" y="f29"/>
                  </a:cubicBezTo>
                  <a:cubicBezTo>
                    <a:pt x="f30" y="f31"/>
                    <a:pt x="f32" y="f33"/>
                    <a:pt x="f34" y="f19"/>
                  </a:cubicBezTo>
                  <a:cubicBezTo>
                    <a:pt x="f35" y="f36"/>
                    <a:pt x="f37" y="f38"/>
                    <a:pt x="f39" y="f38"/>
                  </a:cubicBezTo>
                  <a:cubicBezTo>
                    <a:pt x="f40" y="f38"/>
                    <a:pt x="f41" y="f36"/>
                    <a:pt x="f42" y="f19"/>
                  </a:cubicBezTo>
                  <a:lnTo>
                    <a:pt x="f43" y="f44"/>
                  </a:lnTo>
                  <a:cubicBezTo>
                    <a:pt x="f45" y="f46"/>
                    <a:pt x="f47" y="f48"/>
                    <a:pt x="f49" y="f48"/>
                  </a:cubicBezTo>
                  <a:cubicBezTo>
                    <a:pt x="f50" y="f48"/>
                    <a:pt x="f51" y="f52"/>
                    <a:pt x="f53" y="f19"/>
                  </a:cubicBezTo>
                  <a:cubicBezTo>
                    <a:pt x="f54" y="f55"/>
                    <a:pt x="f56" y="f57"/>
                    <a:pt x="f58" y="f59"/>
                  </a:cubicBezTo>
                  <a:lnTo>
                    <a:pt x="f60" y="f61"/>
                  </a:lnTo>
                  <a:cubicBezTo>
                    <a:pt x="f62" y="f63"/>
                    <a:pt x="f64" y="f65"/>
                    <a:pt x="f66" y="f65"/>
                  </a:cubicBezTo>
                  <a:cubicBezTo>
                    <a:pt x="f67" y="f65"/>
                    <a:pt x="f42" y="f63"/>
                    <a:pt x="f68" y="f61"/>
                  </a:cubicBezTo>
                  <a:cubicBezTo>
                    <a:pt x="f69" y="f70"/>
                    <a:pt x="f71" y="f72"/>
                    <a:pt x="f73" y="f72"/>
                  </a:cubicBezTo>
                  <a:cubicBezTo>
                    <a:pt x="f74" y="f72"/>
                    <a:pt x="f75" y="f76"/>
                    <a:pt x="f77" y="f78"/>
                  </a:cubicBezTo>
                  <a:cubicBezTo>
                    <a:pt x="f35" y="f79"/>
                    <a:pt x="f80" y="f81"/>
                    <a:pt x="f82" y="f83"/>
                  </a:cubicBezTo>
                  <a:cubicBezTo>
                    <a:pt x="f7" y="f84"/>
                    <a:pt x="f85" y="f86"/>
                    <a:pt x="f67" y="f86"/>
                  </a:cubicBezTo>
                  <a:cubicBezTo>
                    <a:pt x="f87" y="f86"/>
                    <a:pt x="f88" y="f89"/>
                    <a:pt x="f43" y="f90"/>
                  </a:cubicBezTo>
                  <a:lnTo>
                    <a:pt x="f91" y="f92"/>
                  </a:lnTo>
                  <a:cubicBezTo>
                    <a:pt x="f93" y="f94"/>
                    <a:pt x="f95" y="f96"/>
                    <a:pt x="f97" y="f96"/>
                  </a:cubicBezTo>
                  <a:cubicBezTo>
                    <a:pt x="f98" y="f96"/>
                    <a:pt x="f99" y="f100"/>
                    <a:pt x="f101" y="f102"/>
                  </a:cubicBezTo>
                  <a:cubicBezTo>
                    <a:pt x="f103" y="f104"/>
                    <a:pt x="f105" y="f15"/>
                    <a:pt x="f103" y="f83"/>
                  </a:cubicBezTo>
                  <a:lnTo>
                    <a:pt x="f106" y="f81"/>
                  </a:lnTo>
                  <a:cubicBezTo>
                    <a:pt x="f107" y="f108"/>
                    <a:pt x="f109" y="f55"/>
                    <a:pt x="f107" y="f31"/>
                  </a:cubicBezTo>
                  <a:cubicBezTo>
                    <a:pt x="f110" y="f111"/>
                    <a:pt x="f112" y="f113"/>
                    <a:pt x="f114" y="f113"/>
                  </a:cubicBezTo>
                  <a:cubicBezTo>
                    <a:pt x="f115" y="f113"/>
                    <a:pt x="f116" y="f117"/>
                    <a:pt x="f118" y="f27"/>
                  </a:cubicBezTo>
                  <a:lnTo>
                    <a:pt x="f119" y="f120"/>
                  </a:lnTo>
                  <a:lnTo>
                    <a:pt x="f77" y="f120"/>
                  </a:lnTo>
                  <a:cubicBezTo>
                    <a:pt x="f80" y="f20"/>
                    <a:pt x="f35" y="f121"/>
                    <a:pt x="f35" y="f27"/>
                  </a:cubicBezTo>
                  <a:cubicBezTo>
                    <a:pt x="f122" y="f123"/>
                    <a:pt x="f35" y="f25"/>
                    <a:pt x="f77" y="f124"/>
                  </a:cubicBezTo>
                  <a:lnTo>
                    <a:pt x="f41" y="f22"/>
                  </a:lnTo>
                  <a:lnTo>
                    <a:pt x="f42" y="f22"/>
                  </a:lnTo>
                  <a:cubicBezTo>
                    <a:pt x="f118" y="f22"/>
                    <a:pt x="f125" y="f22"/>
                    <a:pt x="f62" y="f126"/>
                  </a:cubicBezTo>
                  <a:cubicBezTo>
                    <a:pt x="f60" y="f127"/>
                    <a:pt x="f128" y="f129"/>
                    <a:pt x="f47" y="f129"/>
                  </a:cubicBezTo>
                  <a:cubicBezTo>
                    <a:pt x="f130" y="f129"/>
                    <a:pt x="f131" y="f127"/>
                    <a:pt x="f56" y="f126"/>
                  </a:cubicBezTo>
                  <a:cubicBezTo>
                    <a:pt x="f56" y="f126"/>
                    <a:pt x="f56" y="f22"/>
                    <a:pt x="f53" y="f22"/>
                  </a:cubicBezTo>
                  <a:lnTo>
                    <a:pt x="f132" y="f22"/>
                  </a:lnTo>
                  <a:cubicBezTo>
                    <a:pt x="f133" y="f20"/>
                    <a:pt x="f133" y="f19"/>
                    <a:pt x="f132" y="f17"/>
                  </a:cubicBezTo>
                  <a:cubicBezTo>
                    <a:pt x="f134" y="f15"/>
                    <a:pt x="f135" y="f13"/>
                    <a:pt x="f105" y="f136"/>
                  </a:cubicBezTo>
                  <a:cubicBezTo>
                    <a:pt x="f137" y="f138"/>
                    <a:pt x="f139" y="f6"/>
                    <a:pt x="f5" y="f6"/>
                  </a:cubicBezTo>
                  <a:close/>
                  <a:moveTo>
                    <a:pt x="f118" y="f2"/>
                  </a:moveTo>
                  <a:cubicBezTo>
                    <a:pt x="f140" y="f2"/>
                    <a:pt x="f141" y="f142"/>
                    <a:pt x="f143" y="f144"/>
                  </a:cubicBezTo>
                  <a:cubicBezTo>
                    <a:pt x="f145" y="f146"/>
                    <a:pt x="f147" y="f148"/>
                    <a:pt x="f149" y="f150"/>
                  </a:cubicBezTo>
                  <a:cubicBezTo>
                    <a:pt x="f151" y="f55"/>
                    <a:pt x="f152" y="f120"/>
                    <a:pt x="f153" y="f22"/>
                  </a:cubicBezTo>
                  <a:lnTo>
                    <a:pt x="f154" y="f22"/>
                  </a:lnTo>
                  <a:cubicBezTo>
                    <a:pt x="f155" y="f22"/>
                    <a:pt x="f156" y="f157"/>
                    <a:pt x="f158" y="f159"/>
                  </a:cubicBezTo>
                  <a:lnTo>
                    <a:pt x="f160" y="f161"/>
                  </a:lnTo>
                  <a:cubicBezTo>
                    <a:pt x="f162" y="f163"/>
                    <a:pt x="f164" y="f46"/>
                    <a:pt x="f165" y="f46"/>
                  </a:cubicBezTo>
                  <a:cubicBezTo>
                    <a:pt x="f166" y="f46"/>
                    <a:pt x="f167" y="f168"/>
                    <a:pt x="f169" y="f170"/>
                  </a:cubicBezTo>
                  <a:cubicBezTo>
                    <a:pt x="f171" y="f31"/>
                    <a:pt x="f172" y="f29"/>
                    <a:pt x="f171" y="f20"/>
                  </a:cubicBezTo>
                  <a:lnTo>
                    <a:pt x="f173" y="f174"/>
                  </a:lnTo>
                  <a:cubicBezTo>
                    <a:pt x="f175" y="f176"/>
                    <a:pt x="f177" y="f178"/>
                    <a:pt x="f177" y="f179"/>
                  </a:cubicBezTo>
                  <a:lnTo>
                    <a:pt x="f177" y="f180"/>
                  </a:lnTo>
                  <a:cubicBezTo>
                    <a:pt x="f177" y="f181"/>
                    <a:pt x="f173" y="f4"/>
                    <a:pt x="f182" y="f4"/>
                  </a:cubicBezTo>
                  <a:cubicBezTo>
                    <a:pt x="f183" y="f4"/>
                    <a:pt x="f158" y="f181"/>
                    <a:pt x="f158" y="f180"/>
                  </a:cubicBezTo>
                  <a:lnTo>
                    <a:pt x="f158" y="f179"/>
                  </a:lnTo>
                  <a:cubicBezTo>
                    <a:pt x="f158" y="f184"/>
                    <a:pt x="f185" y="f186"/>
                    <a:pt x="f154" y="f186"/>
                  </a:cubicBezTo>
                  <a:lnTo>
                    <a:pt x="f187" y="f186"/>
                  </a:lnTo>
                  <a:cubicBezTo>
                    <a:pt x="f188" y="f186"/>
                    <a:pt x="f189" y="f190"/>
                    <a:pt x="f189" y="f191"/>
                  </a:cubicBezTo>
                  <a:cubicBezTo>
                    <a:pt x="f189" y="f192"/>
                    <a:pt x="f188" y="f22"/>
                    <a:pt x="f187" y="f22"/>
                  </a:cubicBezTo>
                  <a:lnTo>
                    <a:pt x="f193" y="f22"/>
                  </a:lnTo>
                  <a:cubicBezTo>
                    <a:pt x="f194" y="f195"/>
                    <a:pt x="f196" y="f55"/>
                    <a:pt x="f197" y="f150"/>
                  </a:cubicBezTo>
                  <a:cubicBezTo>
                    <a:pt x="f198" y="f148"/>
                    <a:pt x="f199" y="f146"/>
                    <a:pt x="f30" y="f144"/>
                  </a:cubicBezTo>
                  <a:cubicBezTo>
                    <a:pt x="f200" y="f142"/>
                    <a:pt x="f39" y="f2"/>
                    <a:pt x="f118" y="f2"/>
                  </a:cubicBezTo>
                  <a:close/>
                </a:path>
              </a:pathLst>
            </a:custGeom>
            <a:solidFill>
              <a:srgbClr val="FD0C50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32" name="Google Shape;2824;p94">
              <a:extLst>
                <a:ext uri="{FF2B5EF4-FFF2-40B4-BE49-F238E27FC236}">
                  <a16:creationId xmlns:a16="http://schemas.microsoft.com/office/drawing/2014/main" id="{4752A7E5-D28F-F7A2-F837-2A81FAEFB340}"/>
                </a:ext>
              </a:extLst>
            </p:cNvPr>
            <p:cNvSpPr/>
            <p:nvPr/>
          </p:nvSpPr>
          <p:spPr>
            <a:xfrm>
              <a:off x="5704164" y="1838099"/>
              <a:ext cx="102586" cy="55248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406"/>
                <a:gd name="f4" fmla="val 746"/>
                <a:gd name="f5" fmla="val 1207"/>
                <a:gd name="f6" fmla="val 1"/>
                <a:gd name="f7" fmla="val 1193"/>
                <a:gd name="f8" fmla="val 1180"/>
                <a:gd name="f9" fmla="val 3"/>
                <a:gd name="f10" fmla="val 1167"/>
                <a:gd name="f11" fmla="val 7"/>
                <a:gd name="f12" fmla="val 119"/>
                <a:gd name="f13" fmla="val 460"/>
                <a:gd name="f14" fmla="val 48"/>
                <a:gd name="f15" fmla="val 483"/>
                <a:gd name="f16" fmla="val 579"/>
                <a:gd name="f17" fmla="val 24"/>
                <a:gd name="f18" fmla="val 650"/>
                <a:gd name="f19" fmla="val 721"/>
                <a:gd name="f20" fmla="val 745"/>
                <a:gd name="f21" fmla="val 167"/>
                <a:gd name="f22" fmla="val 215"/>
                <a:gd name="f23" fmla="val 1286"/>
                <a:gd name="f24" fmla="val 293"/>
                <a:gd name="f25" fmla="val 1358"/>
                <a:gd name="f26" fmla="val 269"/>
                <a:gd name="f27" fmla="val 1405"/>
                <a:gd name="f28" fmla="val 174"/>
                <a:gd name="f29" fmla="val 102"/>
                <a:gd name="f30" fmla="val 1338"/>
                <a:gd name="f31" fmla="val 44"/>
                <a:gd name="f32" fmla="val 1270"/>
                <a:gd name="f33" fmla="*/ f0 1 1406"/>
                <a:gd name="f34" fmla="*/ f1 1 746"/>
                <a:gd name="f35" fmla="+- f4 0 f2"/>
                <a:gd name="f36" fmla="+- f3 0 f2"/>
                <a:gd name="f37" fmla="*/ f36 1 1406"/>
                <a:gd name="f38" fmla="*/ f35 1 746"/>
                <a:gd name="f39" fmla="*/ f2 1 f37"/>
                <a:gd name="f40" fmla="*/ f3 1 f37"/>
                <a:gd name="f41" fmla="*/ f2 1 f38"/>
                <a:gd name="f42" fmla="*/ f4 1 f38"/>
                <a:gd name="f43" fmla="*/ f39 f33 1"/>
                <a:gd name="f44" fmla="*/ f40 f33 1"/>
                <a:gd name="f45" fmla="*/ f42 f34 1"/>
                <a:gd name="f46" fmla="*/ f41 f3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43" t="f46" r="f44" b="f45"/>
              <a:pathLst>
                <a:path w="1406" h="746">
                  <a:moveTo>
                    <a:pt x="f5" y="f6"/>
                  </a:moveTo>
                  <a:cubicBezTo>
                    <a:pt x="f7" y="f6"/>
                    <a:pt x="f8" y="f9"/>
                    <a:pt x="f10" y="f11"/>
                  </a:cubicBezTo>
                  <a:lnTo>
                    <a:pt x="f12" y="f13"/>
                  </a:lnTo>
                  <a:cubicBezTo>
                    <a:pt x="f14" y="f15"/>
                    <a:pt x="f2" y="f16"/>
                    <a:pt x="f17" y="f18"/>
                  </a:cubicBezTo>
                  <a:cubicBezTo>
                    <a:pt x="f14" y="f19"/>
                    <a:pt x="f12" y="f20"/>
                    <a:pt x="f21" y="f20"/>
                  </a:cubicBezTo>
                  <a:lnTo>
                    <a:pt x="f22" y="f20"/>
                  </a:lnTo>
                  <a:lnTo>
                    <a:pt x="f23" y="f24"/>
                  </a:lnTo>
                  <a:cubicBezTo>
                    <a:pt x="f25" y="f26"/>
                    <a:pt x="f27" y="f28"/>
                    <a:pt x="f25" y="f29"/>
                  </a:cubicBezTo>
                  <a:cubicBezTo>
                    <a:pt x="f30" y="f31"/>
                    <a:pt x="f32" y="f6"/>
                    <a:pt x="f5" y="f6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33" name="Google Shape;2825;p94">
              <a:extLst>
                <a:ext uri="{FF2B5EF4-FFF2-40B4-BE49-F238E27FC236}">
                  <a16:creationId xmlns:a16="http://schemas.microsoft.com/office/drawing/2014/main" id="{AD8CCCA7-D6C8-5984-852D-3C73E02C7196}"/>
                </a:ext>
              </a:extLst>
            </p:cNvPr>
            <p:cNvSpPr/>
            <p:nvPr/>
          </p:nvSpPr>
          <p:spPr>
            <a:xfrm>
              <a:off x="5719782" y="1891866"/>
              <a:ext cx="55668" cy="34957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763"/>
                <a:gd name="f4" fmla="val 472"/>
                <a:gd name="f5" fmla="val 599"/>
                <a:gd name="f6" fmla="val 576"/>
                <a:gd name="f7" fmla="val 551"/>
                <a:gd name="f8" fmla="val 6"/>
                <a:gd name="f9" fmla="val 525"/>
                <a:gd name="f10" fmla="val 19"/>
                <a:gd name="f11" fmla="val 96"/>
                <a:gd name="f12" fmla="val 186"/>
                <a:gd name="f13" fmla="val 24"/>
                <a:gd name="f14" fmla="val 234"/>
                <a:gd name="f15" fmla="val 1"/>
                <a:gd name="f16" fmla="val 305"/>
                <a:gd name="f17" fmla="val 376"/>
                <a:gd name="f18" fmla="val 48"/>
                <a:gd name="f19" fmla="val 448"/>
                <a:gd name="f20" fmla="val 167"/>
                <a:gd name="f21" fmla="val 215"/>
                <a:gd name="f22" fmla="val 644"/>
                <a:gd name="f23" fmla="val 281"/>
                <a:gd name="f24" fmla="val 715"/>
                <a:gd name="f25" fmla="val 257"/>
                <a:gd name="f26" fmla="val 162"/>
                <a:gd name="f27" fmla="val 739"/>
                <a:gd name="f28" fmla="val 91"/>
                <a:gd name="f29" fmla="val 705"/>
                <a:gd name="f30" fmla="val 39"/>
                <a:gd name="f31" fmla="val 658"/>
                <a:gd name="f32" fmla="*/ f0 1 763"/>
                <a:gd name="f33" fmla="*/ f1 1 472"/>
                <a:gd name="f34" fmla="+- f4 0 f2"/>
                <a:gd name="f35" fmla="+- f3 0 f2"/>
                <a:gd name="f36" fmla="*/ f35 1 763"/>
                <a:gd name="f37" fmla="*/ f34 1 472"/>
                <a:gd name="f38" fmla="*/ f2 1 f36"/>
                <a:gd name="f39" fmla="*/ f3 1 f36"/>
                <a:gd name="f40" fmla="*/ f2 1 f37"/>
                <a:gd name="f41" fmla="*/ f4 1 f37"/>
                <a:gd name="f42" fmla="*/ f38 f32 1"/>
                <a:gd name="f43" fmla="*/ f39 f32 1"/>
                <a:gd name="f44" fmla="*/ f41 f33 1"/>
                <a:gd name="f45" fmla="*/ f40 f3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42" t="f45" r="f43" b="f44"/>
              <a:pathLst>
                <a:path w="763" h="472">
                  <a:moveTo>
                    <a:pt x="f5" y="f2"/>
                  </a:moveTo>
                  <a:cubicBezTo>
                    <a:pt x="f6" y="f2"/>
                    <a:pt x="f7" y="f8"/>
                    <a:pt x="f9" y="f10"/>
                  </a:cubicBezTo>
                  <a:lnTo>
                    <a:pt x="f11" y="f12"/>
                  </a:lnTo>
                  <a:cubicBezTo>
                    <a:pt x="f13" y="f14"/>
                    <a:pt x="f15" y="f16"/>
                    <a:pt x="f13" y="f17"/>
                  </a:cubicBezTo>
                  <a:cubicBezTo>
                    <a:pt x="f18" y="f19"/>
                    <a:pt x="f11" y="f4"/>
                    <a:pt x="f20" y="f4"/>
                  </a:cubicBezTo>
                  <a:lnTo>
                    <a:pt x="f21" y="f4"/>
                  </a:lnTo>
                  <a:lnTo>
                    <a:pt x="f22" y="f23"/>
                  </a:lnTo>
                  <a:cubicBezTo>
                    <a:pt x="f24" y="f25"/>
                    <a:pt x="f3" y="f26"/>
                    <a:pt x="f27" y="f28"/>
                  </a:cubicBezTo>
                  <a:cubicBezTo>
                    <a:pt x="f29" y="f30"/>
                    <a:pt x="f31" y="f2"/>
                    <a:pt x="f5" y="f2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34" name="Google Shape;2826;p94">
              <a:extLst>
                <a:ext uri="{FF2B5EF4-FFF2-40B4-BE49-F238E27FC236}">
                  <a16:creationId xmlns:a16="http://schemas.microsoft.com/office/drawing/2014/main" id="{92E2B558-F36C-284B-DAFA-A01A954AC5B5}"/>
                </a:ext>
              </a:extLst>
            </p:cNvPr>
            <p:cNvSpPr/>
            <p:nvPr/>
          </p:nvSpPr>
          <p:spPr>
            <a:xfrm>
              <a:off x="5770193" y="2335907"/>
              <a:ext cx="76535" cy="21250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049"/>
                <a:gd name="f4" fmla="val 287"/>
                <a:gd name="f5" fmla="val 143"/>
                <a:gd name="f6" fmla="val 1"/>
                <a:gd name="f7" fmla="val 72"/>
                <a:gd name="f8" fmla="val 48"/>
                <a:gd name="f9" fmla="val 144"/>
                <a:gd name="f10" fmla="val 215"/>
                <a:gd name="f11" fmla="val 286"/>
                <a:gd name="f12" fmla="val 905"/>
                <a:gd name="f13" fmla="val 977"/>
                <a:gd name="f14" fmla="val 1048"/>
                <a:gd name="f15" fmla="*/ f0 1 1049"/>
                <a:gd name="f16" fmla="*/ f1 1 287"/>
                <a:gd name="f17" fmla="+- f4 0 f2"/>
                <a:gd name="f18" fmla="+- f3 0 f2"/>
                <a:gd name="f19" fmla="*/ f18 1 1049"/>
                <a:gd name="f20" fmla="*/ f17 1 287"/>
                <a:gd name="f21" fmla="*/ f2 1 f19"/>
                <a:gd name="f22" fmla="*/ f3 1 f19"/>
                <a:gd name="f23" fmla="*/ f2 1 f20"/>
                <a:gd name="f24" fmla="*/ f4 1 f20"/>
                <a:gd name="f25" fmla="*/ f21 f15 1"/>
                <a:gd name="f26" fmla="*/ f22 f15 1"/>
                <a:gd name="f27" fmla="*/ f24 f16 1"/>
                <a:gd name="f28" fmla="*/ f23 f1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5" t="f28" r="f26" b="f27"/>
              <a:pathLst>
                <a:path w="1049" h="287">
                  <a:moveTo>
                    <a:pt x="f5" y="f6"/>
                  </a:moveTo>
                  <a:cubicBezTo>
                    <a:pt x="f7" y="f6"/>
                    <a:pt x="f2" y="f8"/>
                    <a:pt x="f2" y="f9"/>
                  </a:cubicBezTo>
                  <a:cubicBezTo>
                    <a:pt x="f2" y="f10"/>
                    <a:pt x="f7" y="f11"/>
                    <a:pt x="f5" y="f11"/>
                  </a:cubicBezTo>
                  <a:lnTo>
                    <a:pt x="f12" y="f11"/>
                  </a:lnTo>
                  <a:cubicBezTo>
                    <a:pt x="f13" y="f11"/>
                    <a:pt x="f14" y="f10"/>
                    <a:pt x="f14" y="f9"/>
                  </a:cubicBezTo>
                  <a:cubicBezTo>
                    <a:pt x="f14" y="f8"/>
                    <a:pt x="f13" y="f6"/>
                    <a:pt x="f12" y="f6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35" name="Google Shape;2827;p94">
              <a:extLst>
                <a:ext uri="{FF2B5EF4-FFF2-40B4-BE49-F238E27FC236}">
                  <a16:creationId xmlns:a16="http://schemas.microsoft.com/office/drawing/2014/main" id="{B8597493-8E23-4845-5FE2-A36C444B61E5}"/>
                </a:ext>
              </a:extLst>
            </p:cNvPr>
            <p:cNvSpPr/>
            <p:nvPr/>
          </p:nvSpPr>
          <p:spPr>
            <a:xfrm>
              <a:off x="5770193" y="2374715"/>
              <a:ext cx="177302" cy="23033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430"/>
                <a:gd name="f4" fmla="val 311"/>
                <a:gd name="f5" fmla="val 143"/>
                <a:gd name="f6" fmla="val 1"/>
                <a:gd name="f7" fmla="val 72"/>
                <a:gd name="f8" fmla="val 239"/>
                <a:gd name="f9" fmla="val 310"/>
                <a:gd name="f10" fmla="val 2286"/>
                <a:gd name="f11" fmla="val 2358"/>
                <a:gd name="f12" fmla="val 2429"/>
                <a:gd name="f13" fmla="*/ f0 1 2430"/>
                <a:gd name="f14" fmla="*/ f1 1 311"/>
                <a:gd name="f15" fmla="+- f4 0 f2"/>
                <a:gd name="f16" fmla="+- f3 0 f2"/>
                <a:gd name="f17" fmla="*/ f16 1 2430"/>
                <a:gd name="f18" fmla="*/ f15 1 311"/>
                <a:gd name="f19" fmla="*/ f2 1 f17"/>
                <a:gd name="f20" fmla="*/ f3 1 f17"/>
                <a:gd name="f21" fmla="*/ f2 1 f18"/>
                <a:gd name="f22" fmla="*/ f4 1 f18"/>
                <a:gd name="f23" fmla="*/ f19 f13 1"/>
                <a:gd name="f24" fmla="*/ f20 f13 1"/>
                <a:gd name="f25" fmla="*/ f22 f14 1"/>
                <a:gd name="f26" fmla="*/ f21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2430" h="311">
                  <a:moveTo>
                    <a:pt x="f5" y="f6"/>
                  </a:moveTo>
                  <a:cubicBezTo>
                    <a:pt x="f7" y="f6"/>
                    <a:pt x="f2" y="f7"/>
                    <a:pt x="f2" y="f5"/>
                  </a:cubicBezTo>
                  <a:cubicBezTo>
                    <a:pt x="f2" y="f8"/>
                    <a:pt x="f7" y="f9"/>
                    <a:pt x="f5" y="f9"/>
                  </a:cubicBezTo>
                  <a:lnTo>
                    <a:pt x="f10" y="f9"/>
                  </a:lnTo>
                  <a:cubicBezTo>
                    <a:pt x="f11" y="f9"/>
                    <a:pt x="f12" y="f8"/>
                    <a:pt x="f12" y="f5"/>
                  </a:cubicBezTo>
                  <a:cubicBezTo>
                    <a:pt x="f12" y="f7"/>
                    <a:pt x="f11" y="f6"/>
                    <a:pt x="f10" y="f6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</p:grpSp>
      <p:grpSp>
        <p:nvGrpSpPr>
          <p:cNvPr id="36" name="Google Shape;2805;p94">
            <a:extLst>
              <a:ext uri="{FF2B5EF4-FFF2-40B4-BE49-F238E27FC236}">
                <a16:creationId xmlns:a16="http://schemas.microsoft.com/office/drawing/2014/main" id="{81BD63DC-15B3-BBB7-602D-20DB0FF77C7E}"/>
              </a:ext>
            </a:extLst>
          </p:cNvPr>
          <p:cNvGrpSpPr/>
          <p:nvPr/>
        </p:nvGrpSpPr>
        <p:grpSpPr>
          <a:xfrm>
            <a:off x="9638059" y="1749713"/>
            <a:ext cx="738606" cy="694944"/>
            <a:chOff x="9638059" y="1749713"/>
            <a:chExt cx="738606" cy="694944"/>
          </a:xfrm>
        </p:grpSpPr>
        <p:sp>
          <p:nvSpPr>
            <p:cNvPr id="37" name="Google Shape;2806;p94">
              <a:extLst>
                <a:ext uri="{FF2B5EF4-FFF2-40B4-BE49-F238E27FC236}">
                  <a16:creationId xmlns:a16="http://schemas.microsoft.com/office/drawing/2014/main" id="{F5FDAA68-5767-61ED-4725-E3C2CB853E57}"/>
                </a:ext>
              </a:extLst>
            </p:cNvPr>
            <p:cNvSpPr/>
            <p:nvPr/>
          </p:nvSpPr>
          <p:spPr>
            <a:xfrm>
              <a:off x="9638059" y="1749713"/>
              <a:ext cx="738606" cy="694944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0123"/>
                <a:gd name="f4" fmla="val 9384"/>
                <a:gd name="f5" fmla="val 5073"/>
                <a:gd name="f6" fmla="val 8550"/>
                <a:gd name="f7" fmla="val 5216"/>
                <a:gd name="f8" fmla="val 5335"/>
                <a:gd name="f9" fmla="val 8669"/>
                <a:gd name="f10" fmla="val 8812"/>
                <a:gd name="f11" fmla="val 8954"/>
                <a:gd name="f12" fmla="val 9097"/>
                <a:gd name="f13" fmla="val 4907"/>
                <a:gd name="f14" fmla="val 4788"/>
                <a:gd name="f15" fmla="val 358"/>
                <a:gd name="f16" fmla="val 168"/>
                <a:gd name="f17" fmla="val 1"/>
                <a:gd name="f18" fmla="val 167"/>
                <a:gd name="f19" fmla="val 357"/>
                <a:gd name="f20" fmla="val 953"/>
                <a:gd name="f21" fmla="val 1143"/>
                <a:gd name="f22" fmla="val 144"/>
                <a:gd name="f23" fmla="val 1286"/>
                <a:gd name="f24" fmla="val 334"/>
                <a:gd name="f25" fmla="val 5168"/>
                <a:gd name="f26" fmla="val 5239"/>
                <a:gd name="f27" fmla="val 406"/>
                <a:gd name="f28" fmla="val 5311"/>
                <a:gd name="f29" fmla="val 477"/>
                <a:gd name="f30" fmla="val 572"/>
                <a:gd name="f31" fmla="val 644"/>
                <a:gd name="f32" fmla="val 5263"/>
                <a:gd name="f33" fmla="val 7741"/>
                <a:gd name="f34" fmla="val 7812"/>
                <a:gd name="f35" fmla="val 7884"/>
                <a:gd name="f36" fmla="val 1239"/>
                <a:gd name="f37" fmla="val 1072"/>
                <a:gd name="f38" fmla="val 1000"/>
                <a:gd name="f39" fmla="val 311"/>
                <a:gd name="f40" fmla="val 977"/>
                <a:gd name="f41" fmla="val 310"/>
                <a:gd name="f42" fmla="val 286"/>
                <a:gd name="f43" fmla="val 9789"/>
                <a:gd name="f44" fmla="val 9812"/>
                <a:gd name="f45" fmla="val 9836"/>
                <a:gd name="f46" fmla="val 8407"/>
                <a:gd name="f47" fmla="val 8312"/>
                <a:gd name="f48" fmla="val 8241"/>
                <a:gd name="f49" fmla="val 9503"/>
                <a:gd name="f50" fmla="val 7335"/>
                <a:gd name="f51" fmla="val 7359"/>
                <a:gd name="f52" fmla="val 9479"/>
                <a:gd name="f53" fmla="val 7383"/>
                <a:gd name="f54" fmla="val 9455"/>
                <a:gd name="f55" fmla="val 692"/>
                <a:gd name="f56" fmla="val 668"/>
                <a:gd name="f57" fmla="val 5835"/>
                <a:gd name="f58" fmla="val 5740"/>
                <a:gd name="f59" fmla="val 5692"/>
                <a:gd name="f60" fmla="val 7526"/>
                <a:gd name="f61" fmla="val 501"/>
                <a:gd name="f62" fmla="val 7668"/>
                <a:gd name="f63" fmla="val 8264"/>
                <a:gd name="f64" fmla="val 4669"/>
                <a:gd name="f65" fmla="val 8335"/>
                <a:gd name="f66" fmla="val 4502"/>
                <a:gd name="f67" fmla="val 9121"/>
                <a:gd name="f68" fmla="val 4740"/>
                <a:gd name="f69" fmla="val 9383"/>
                <a:gd name="f70" fmla="val 5383"/>
                <a:gd name="f71" fmla="val 5621"/>
                <a:gd name="f72" fmla="val 5454"/>
                <a:gd name="f73" fmla="val 9431"/>
                <a:gd name="f74" fmla="val 9622"/>
                <a:gd name="f75" fmla="val 9979"/>
                <a:gd name="f76" fmla="val 10122"/>
                <a:gd name="f77" fmla="*/ f0 1 10123"/>
                <a:gd name="f78" fmla="*/ f1 1 9384"/>
                <a:gd name="f79" fmla="+- f4 0 f2"/>
                <a:gd name="f80" fmla="+- f3 0 f2"/>
                <a:gd name="f81" fmla="*/ f80 1 10123"/>
                <a:gd name="f82" fmla="*/ f79 1 9384"/>
                <a:gd name="f83" fmla="*/ f2 1 f81"/>
                <a:gd name="f84" fmla="*/ f3 1 f81"/>
                <a:gd name="f85" fmla="*/ f2 1 f82"/>
                <a:gd name="f86" fmla="*/ f4 1 f82"/>
                <a:gd name="f87" fmla="*/ f83 f77 1"/>
                <a:gd name="f88" fmla="*/ f84 f77 1"/>
                <a:gd name="f89" fmla="*/ f86 f78 1"/>
                <a:gd name="f90" fmla="*/ f85 f78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87" t="f90" r="f88" b="f89"/>
              <a:pathLst>
                <a:path w="10123" h="9384">
                  <a:moveTo>
                    <a:pt x="f5" y="f6"/>
                  </a:moveTo>
                  <a:cubicBezTo>
                    <a:pt x="f7" y="f6"/>
                    <a:pt x="f8" y="f9"/>
                    <a:pt x="f8" y="f10"/>
                  </a:cubicBezTo>
                  <a:cubicBezTo>
                    <a:pt x="f8" y="f11"/>
                    <a:pt x="f7" y="f12"/>
                    <a:pt x="f5" y="f12"/>
                  </a:cubicBezTo>
                  <a:cubicBezTo>
                    <a:pt x="f13" y="f12"/>
                    <a:pt x="f14" y="f11"/>
                    <a:pt x="f14" y="f10"/>
                  </a:cubicBezTo>
                  <a:cubicBezTo>
                    <a:pt x="f14" y="f9"/>
                    <a:pt x="f13" y="f6"/>
                    <a:pt x="f5" y="f6"/>
                  </a:cubicBezTo>
                  <a:close/>
                  <a:moveTo>
                    <a:pt x="f15" y="f2"/>
                  </a:moveTo>
                  <a:cubicBezTo>
                    <a:pt x="f16" y="f2"/>
                    <a:pt x="f17" y="f18"/>
                    <a:pt x="f17" y="f19"/>
                  </a:cubicBezTo>
                  <a:lnTo>
                    <a:pt x="f17" y="f20"/>
                  </a:lnTo>
                  <a:cubicBezTo>
                    <a:pt x="f17" y="f21"/>
                    <a:pt x="f22" y="f23"/>
                    <a:pt x="f24" y="f23"/>
                  </a:cubicBezTo>
                  <a:lnTo>
                    <a:pt x="f24" y="f25"/>
                  </a:lnTo>
                  <a:cubicBezTo>
                    <a:pt x="f24" y="f26"/>
                    <a:pt x="f27" y="f28"/>
                    <a:pt x="f29" y="f28"/>
                  </a:cubicBezTo>
                  <a:cubicBezTo>
                    <a:pt x="f30" y="f28"/>
                    <a:pt x="f31" y="f32"/>
                    <a:pt x="f31" y="f25"/>
                  </a:cubicBezTo>
                  <a:lnTo>
                    <a:pt x="f31" y="f23"/>
                  </a:lnTo>
                  <a:lnTo>
                    <a:pt x="f33" y="f23"/>
                  </a:lnTo>
                  <a:cubicBezTo>
                    <a:pt x="f34" y="f23"/>
                    <a:pt x="f35" y="f36"/>
                    <a:pt x="f35" y="f21"/>
                  </a:cubicBezTo>
                  <a:cubicBezTo>
                    <a:pt x="f35" y="f37"/>
                    <a:pt x="f34" y="f38"/>
                    <a:pt x="f33" y="f38"/>
                  </a:cubicBezTo>
                  <a:lnTo>
                    <a:pt x="f15" y="f38"/>
                  </a:lnTo>
                  <a:cubicBezTo>
                    <a:pt x="f24" y="f38"/>
                    <a:pt x="f39" y="f40"/>
                    <a:pt x="f39" y="f20"/>
                  </a:cubicBezTo>
                  <a:lnTo>
                    <a:pt x="f39" y="f19"/>
                  </a:lnTo>
                  <a:cubicBezTo>
                    <a:pt x="f39" y="f41"/>
                    <a:pt x="f24" y="f42"/>
                    <a:pt x="f15" y="f42"/>
                  </a:cubicBezTo>
                  <a:lnTo>
                    <a:pt x="f43" y="f42"/>
                  </a:lnTo>
                  <a:cubicBezTo>
                    <a:pt x="f44" y="f42"/>
                    <a:pt x="f45" y="f24"/>
                    <a:pt x="f45" y="f19"/>
                  </a:cubicBezTo>
                  <a:lnTo>
                    <a:pt x="f45" y="f20"/>
                  </a:lnTo>
                  <a:cubicBezTo>
                    <a:pt x="f45" y="f40"/>
                    <a:pt x="f44" y="f38"/>
                    <a:pt x="f43" y="f38"/>
                  </a:cubicBezTo>
                  <a:lnTo>
                    <a:pt x="f46" y="f38"/>
                  </a:lnTo>
                  <a:cubicBezTo>
                    <a:pt x="f47" y="f38"/>
                    <a:pt x="f48" y="f37"/>
                    <a:pt x="f48" y="f21"/>
                  </a:cubicBezTo>
                  <a:cubicBezTo>
                    <a:pt x="f48" y="f36"/>
                    <a:pt x="f47" y="f23"/>
                    <a:pt x="f46" y="f23"/>
                  </a:cubicBezTo>
                  <a:lnTo>
                    <a:pt x="f49" y="f23"/>
                  </a:lnTo>
                  <a:lnTo>
                    <a:pt x="f49" y="f50"/>
                  </a:lnTo>
                  <a:cubicBezTo>
                    <a:pt x="f49" y="f51"/>
                    <a:pt x="f52" y="f53"/>
                    <a:pt x="f54" y="f53"/>
                  </a:cubicBezTo>
                  <a:lnTo>
                    <a:pt x="f55" y="f53"/>
                  </a:lnTo>
                  <a:cubicBezTo>
                    <a:pt x="f56" y="f53"/>
                    <a:pt x="f31" y="f51"/>
                    <a:pt x="f31" y="f50"/>
                  </a:cubicBezTo>
                  <a:lnTo>
                    <a:pt x="f31" y="f57"/>
                  </a:lnTo>
                  <a:cubicBezTo>
                    <a:pt x="f31" y="f58"/>
                    <a:pt x="f30" y="f59"/>
                    <a:pt x="f29" y="f59"/>
                  </a:cubicBezTo>
                  <a:cubicBezTo>
                    <a:pt x="f27" y="f59"/>
                    <a:pt x="f24" y="f58"/>
                    <a:pt x="f24" y="f57"/>
                  </a:cubicBezTo>
                  <a:lnTo>
                    <a:pt x="f24" y="f50"/>
                  </a:lnTo>
                  <a:cubicBezTo>
                    <a:pt x="f24" y="f60"/>
                    <a:pt x="f61" y="f62"/>
                    <a:pt x="f55" y="f62"/>
                  </a:cubicBezTo>
                  <a:lnTo>
                    <a:pt x="f13" y="f62"/>
                  </a:lnTo>
                  <a:lnTo>
                    <a:pt x="f13" y="f63"/>
                  </a:lnTo>
                  <a:cubicBezTo>
                    <a:pt x="f64" y="f65"/>
                    <a:pt x="f66" y="f6"/>
                    <a:pt x="f66" y="f10"/>
                  </a:cubicBezTo>
                  <a:cubicBezTo>
                    <a:pt x="f66" y="f67"/>
                    <a:pt x="f68" y="f69"/>
                    <a:pt x="f5" y="f69"/>
                  </a:cubicBezTo>
                  <a:cubicBezTo>
                    <a:pt x="f70" y="f69"/>
                    <a:pt x="f71" y="f67"/>
                    <a:pt x="f71" y="f10"/>
                  </a:cubicBezTo>
                  <a:cubicBezTo>
                    <a:pt x="f71" y="f6"/>
                    <a:pt x="f72" y="f65"/>
                    <a:pt x="f7" y="f63"/>
                  </a:cubicBezTo>
                  <a:lnTo>
                    <a:pt x="f7" y="f62"/>
                  </a:lnTo>
                  <a:lnTo>
                    <a:pt x="f73" y="f62"/>
                  </a:lnTo>
                  <a:cubicBezTo>
                    <a:pt x="f74" y="f62"/>
                    <a:pt x="f43" y="f60"/>
                    <a:pt x="f43" y="f50"/>
                  </a:cubicBezTo>
                  <a:lnTo>
                    <a:pt x="f43" y="f23"/>
                  </a:lnTo>
                  <a:cubicBezTo>
                    <a:pt x="f75" y="f23"/>
                    <a:pt x="f76" y="f21"/>
                    <a:pt x="f76" y="f20"/>
                  </a:cubicBezTo>
                  <a:lnTo>
                    <a:pt x="f76" y="f19"/>
                  </a:lnTo>
                  <a:cubicBezTo>
                    <a:pt x="f76" y="f18"/>
                    <a:pt x="f75" y="f2"/>
                    <a:pt x="f43" y="f2"/>
                  </a:cubicBezTo>
                  <a:close/>
                </a:path>
              </a:pathLst>
            </a:custGeom>
            <a:solidFill>
              <a:srgbClr val="FD0C50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38" name="Google Shape;2807;p94">
              <a:extLst>
                <a:ext uri="{FF2B5EF4-FFF2-40B4-BE49-F238E27FC236}">
                  <a16:creationId xmlns:a16="http://schemas.microsoft.com/office/drawing/2014/main" id="{DFB3F7ED-7CD1-BA23-D267-A80A9694D192}"/>
                </a:ext>
              </a:extLst>
            </p:cNvPr>
            <p:cNvSpPr/>
            <p:nvPr/>
          </p:nvSpPr>
          <p:spPr>
            <a:xfrm>
              <a:off x="10195852" y="2192347"/>
              <a:ext cx="99084" cy="21250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358"/>
                <a:gd name="f4" fmla="val 287"/>
                <a:gd name="f5" fmla="val 167"/>
                <a:gd name="f6" fmla="val 1"/>
                <a:gd name="f7" fmla="val 72"/>
                <a:gd name="f8" fmla="val 144"/>
                <a:gd name="f9" fmla="val 239"/>
                <a:gd name="f10" fmla="val 286"/>
                <a:gd name="f11" fmla="val 1191"/>
                <a:gd name="f12" fmla="val 1286"/>
                <a:gd name="f13" fmla="val 1334"/>
                <a:gd name="f14" fmla="*/ f0 1 1358"/>
                <a:gd name="f15" fmla="*/ f1 1 287"/>
                <a:gd name="f16" fmla="+- f4 0 f2"/>
                <a:gd name="f17" fmla="+- f3 0 f2"/>
                <a:gd name="f18" fmla="*/ f17 1 1358"/>
                <a:gd name="f19" fmla="*/ f16 1 287"/>
                <a:gd name="f20" fmla="*/ f2 1 f18"/>
                <a:gd name="f21" fmla="*/ f3 1 f18"/>
                <a:gd name="f22" fmla="*/ f2 1 f19"/>
                <a:gd name="f23" fmla="*/ f4 1 f19"/>
                <a:gd name="f24" fmla="*/ f20 f14 1"/>
                <a:gd name="f25" fmla="*/ f21 f14 1"/>
                <a:gd name="f26" fmla="*/ f23 f15 1"/>
                <a:gd name="f27" fmla="*/ f22 f1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4" t="f27" r="f25" b="f26"/>
              <a:pathLst>
                <a:path w="1358" h="287">
                  <a:moveTo>
                    <a:pt x="f5" y="f6"/>
                  </a:moveTo>
                  <a:cubicBezTo>
                    <a:pt x="f7" y="f6"/>
                    <a:pt x="f2" y="f7"/>
                    <a:pt x="f2" y="f8"/>
                  </a:cubicBezTo>
                  <a:cubicBezTo>
                    <a:pt x="f2" y="f9"/>
                    <a:pt x="f7" y="f10"/>
                    <a:pt x="f5" y="f10"/>
                  </a:cubicBezTo>
                  <a:lnTo>
                    <a:pt x="f11" y="f10"/>
                  </a:lnTo>
                  <a:cubicBezTo>
                    <a:pt x="f12" y="f10"/>
                    <a:pt x="f3" y="f9"/>
                    <a:pt x="f3" y="f8"/>
                  </a:cubicBezTo>
                  <a:cubicBezTo>
                    <a:pt x="f13" y="f7"/>
                    <a:pt x="f12" y="f6"/>
                    <a:pt x="f11" y="f6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39" name="Google Shape;2808;p94">
              <a:extLst>
                <a:ext uri="{FF2B5EF4-FFF2-40B4-BE49-F238E27FC236}">
                  <a16:creationId xmlns:a16="http://schemas.microsoft.com/office/drawing/2014/main" id="{D220C59F-9632-66DD-EC50-3DDFD0A5CD54}"/>
                </a:ext>
              </a:extLst>
            </p:cNvPr>
            <p:cNvSpPr/>
            <p:nvPr/>
          </p:nvSpPr>
          <p:spPr>
            <a:xfrm>
              <a:off x="10121146" y="2231154"/>
              <a:ext cx="173800" cy="23033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82"/>
                <a:gd name="f4" fmla="val 311"/>
                <a:gd name="f5" fmla="val 143"/>
                <a:gd name="f6" fmla="val 1"/>
                <a:gd name="f7" fmla="val 72"/>
                <a:gd name="f8" fmla="val 239"/>
                <a:gd name="f9" fmla="val 310"/>
                <a:gd name="f10" fmla="val 2215"/>
                <a:gd name="f11" fmla="val 2310"/>
                <a:gd name="f12" fmla="*/ f0 1 2382"/>
                <a:gd name="f13" fmla="*/ f1 1 311"/>
                <a:gd name="f14" fmla="+- f4 0 f2"/>
                <a:gd name="f15" fmla="+- f3 0 f2"/>
                <a:gd name="f16" fmla="*/ f15 1 2382"/>
                <a:gd name="f17" fmla="*/ f14 1 311"/>
                <a:gd name="f18" fmla="*/ f2 1 f16"/>
                <a:gd name="f19" fmla="*/ f3 1 f16"/>
                <a:gd name="f20" fmla="*/ f2 1 f17"/>
                <a:gd name="f21" fmla="*/ f4 1 f17"/>
                <a:gd name="f22" fmla="*/ f18 f12 1"/>
                <a:gd name="f23" fmla="*/ f19 f12 1"/>
                <a:gd name="f24" fmla="*/ f21 f13 1"/>
                <a:gd name="f25" fmla="*/ f20 f13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2" t="f25" r="f23" b="f24"/>
              <a:pathLst>
                <a:path w="2382" h="311">
                  <a:moveTo>
                    <a:pt x="f5" y="f6"/>
                  </a:moveTo>
                  <a:cubicBezTo>
                    <a:pt x="f7" y="f6"/>
                    <a:pt x="f2" y="f7"/>
                    <a:pt x="f2" y="f5"/>
                  </a:cubicBezTo>
                  <a:cubicBezTo>
                    <a:pt x="f2" y="f8"/>
                    <a:pt x="f7" y="f9"/>
                    <a:pt x="f5" y="f9"/>
                  </a:cubicBezTo>
                  <a:lnTo>
                    <a:pt x="f10" y="f9"/>
                  </a:lnTo>
                  <a:cubicBezTo>
                    <a:pt x="f11" y="f9"/>
                    <a:pt x="f3" y="f8"/>
                    <a:pt x="f3" y="f5"/>
                  </a:cubicBezTo>
                  <a:cubicBezTo>
                    <a:pt x="f3" y="f7"/>
                    <a:pt x="f11" y="f6"/>
                    <a:pt x="f10" y="f6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40" name="Google Shape;2809;p94">
              <a:extLst>
                <a:ext uri="{FF2B5EF4-FFF2-40B4-BE49-F238E27FC236}">
                  <a16:creationId xmlns:a16="http://schemas.microsoft.com/office/drawing/2014/main" id="{DCFA5AA7-AF5B-9122-3FC0-D3EA177D9AD1}"/>
                </a:ext>
              </a:extLst>
            </p:cNvPr>
            <p:cNvSpPr/>
            <p:nvPr/>
          </p:nvSpPr>
          <p:spPr>
            <a:xfrm>
              <a:off x="10121146" y="1903159"/>
              <a:ext cx="36557" cy="22960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501"/>
                <a:gd name="f4" fmla="val 310"/>
                <a:gd name="f5" fmla="val 143"/>
                <a:gd name="f6" fmla="val 72"/>
                <a:gd name="f7" fmla="val 238"/>
                <a:gd name="f8" fmla="val 334"/>
                <a:gd name="f9" fmla="val 429"/>
                <a:gd name="f10" fmla="val 500"/>
                <a:gd name="f11" fmla="*/ f0 1 501"/>
                <a:gd name="f12" fmla="*/ f1 1 310"/>
                <a:gd name="f13" fmla="+- f4 0 f2"/>
                <a:gd name="f14" fmla="+- f3 0 f2"/>
                <a:gd name="f15" fmla="*/ f14 1 501"/>
                <a:gd name="f16" fmla="*/ f13 1 310"/>
                <a:gd name="f17" fmla="*/ f2 1 f15"/>
                <a:gd name="f18" fmla="*/ f3 1 f15"/>
                <a:gd name="f19" fmla="*/ f2 1 f16"/>
                <a:gd name="f20" fmla="*/ f4 1 f16"/>
                <a:gd name="f21" fmla="*/ f17 f11 1"/>
                <a:gd name="f22" fmla="*/ f18 f11 1"/>
                <a:gd name="f23" fmla="*/ f20 f12 1"/>
                <a:gd name="f24" fmla="*/ f19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1" t="f24" r="f22" b="f23"/>
              <a:pathLst>
                <a:path w="501" h="310">
                  <a:moveTo>
                    <a:pt x="f5" y="f2"/>
                  </a:moveTo>
                  <a:cubicBezTo>
                    <a:pt x="f6" y="f2"/>
                    <a:pt x="f2" y="f6"/>
                    <a:pt x="f2" y="f5"/>
                  </a:cubicBezTo>
                  <a:cubicBezTo>
                    <a:pt x="f2" y="f7"/>
                    <a:pt x="f6" y="f4"/>
                    <a:pt x="f5" y="f4"/>
                  </a:cubicBezTo>
                  <a:lnTo>
                    <a:pt x="f8" y="f4"/>
                  </a:lnTo>
                  <a:cubicBezTo>
                    <a:pt x="f9" y="f4"/>
                    <a:pt x="f10" y="f7"/>
                    <a:pt x="f10" y="f5"/>
                  </a:cubicBezTo>
                  <a:cubicBezTo>
                    <a:pt x="f10" y="f6"/>
                    <a:pt x="f9" y="f2"/>
                    <a:pt x="f8" y="f2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41" name="Google Shape;2810;p94">
              <a:extLst>
                <a:ext uri="{FF2B5EF4-FFF2-40B4-BE49-F238E27FC236}">
                  <a16:creationId xmlns:a16="http://schemas.microsoft.com/office/drawing/2014/main" id="{F6A1BAFF-7EF3-F63E-7DF2-54A42EFBF518}"/>
                </a:ext>
              </a:extLst>
            </p:cNvPr>
            <p:cNvSpPr/>
            <p:nvPr/>
          </p:nvSpPr>
          <p:spPr>
            <a:xfrm>
              <a:off x="10174986" y="1903159"/>
              <a:ext cx="119950" cy="22960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1644"/>
                <a:gd name="f4" fmla="val 310"/>
                <a:gd name="f5" fmla="val 143"/>
                <a:gd name="f6" fmla="val 72"/>
                <a:gd name="f7" fmla="val 1"/>
                <a:gd name="f8" fmla="val 238"/>
                <a:gd name="f9" fmla="val 1477"/>
                <a:gd name="f10" fmla="val 1572"/>
                <a:gd name="f11" fmla="*/ f0 1 1644"/>
                <a:gd name="f12" fmla="*/ f1 1 310"/>
                <a:gd name="f13" fmla="+- f4 0 f2"/>
                <a:gd name="f14" fmla="+- f3 0 f2"/>
                <a:gd name="f15" fmla="*/ f14 1 1644"/>
                <a:gd name="f16" fmla="*/ f13 1 310"/>
                <a:gd name="f17" fmla="*/ f2 1 f15"/>
                <a:gd name="f18" fmla="*/ f3 1 f15"/>
                <a:gd name="f19" fmla="*/ f2 1 f16"/>
                <a:gd name="f20" fmla="*/ f4 1 f16"/>
                <a:gd name="f21" fmla="*/ f17 f11 1"/>
                <a:gd name="f22" fmla="*/ f18 f11 1"/>
                <a:gd name="f23" fmla="*/ f20 f12 1"/>
                <a:gd name="f24" fmla="*/ f19 f12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1" t="f24" r="f22" b="f23"/>
              <a:pathLst>
                <a:path w="1644" h="310">
                  <a:moveTo>
                    <a:pt x="f5" y="f2"/>
                  </a:moveTo>
                  <a:cubicBezTo>
                    <a:pt x="f6" y="f2"/>
                    <a:pt x="f7" y="f6"/>
                    <a:pt x="f7" y="f5"/>
                  </a:cubicBezTo>
                  <a:cubicBezTo>
                    <a:pt x="f7" y="f8"/>
                    <a:pt x="f6" y="f4"/>
                    <a:pt x="f5" y="f4"/>
                  </a:cubicBezTo>
                  <a:lnTo>
                    <a:pt x="f9" y="f4"/>
                  </a:lnTo>
                  <a:cubicBezTo>
                    <a:pt x="f10" y="f4"/>
                    <a:pt x="f3" y="f8"/>
                    <a:pt x="f3" y="f5"/>
                  </a:cubicBezTo>
                  <a:cubicBezTo>
                    <a:pt x="f3" y="f6"/>
                    <a:pt x="f10" y="f2"/>
                    <a:pt x="f9" y="f2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42" name="Google Shape;2811;p94">
              <a:extLst>
                <a:ext uri="{FF2B5EF4-FFF2-40B4-BE49-F238E27FC236}">
                  <a16:creationId xmlns:a16="http://schemas.microsoft.com/office/drawing/2014/main" id="{388837C7-30A4-ECD9-3715-A17F40EC8F6B}"/>
                </a:ext>
              </a:extLst>
            </p:cNvPr>
            <p:cNvSpPr/>
            <p:nvPr/>
          </p:nvSpPr>
          <p:spPr>
            <a:xfrm>
              <a:off x="10121146" y="1943666"/>
              <a:ext cx="173800" cy="21250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82"/>
                <a:gd name="f4" fmla="val 287"/>
                <a:gd name="f5" fmla="val 143"/>
                <a:gd name="f6" fmla="val 1"/>
                <a:gd name="f7" fmla="val 72"/>
                <a:gd name="f8" fmla="val 48"/>
                <a:gd name="f9" fmla="val 144"/>
                <a:gd name="f10" fmla="val 215"/>
                <a:gd name="f11" fmla="val 2215"/>
                <a:gd name="f12" fmla="val 2310"/>
                <a:gd name="f13" fmla="*/ f0 1 2382"/>
                <a:gd name="f14" fmla="*/ f1 1 287"/>
                <a:gd name="f15" fmla="+- f4 0 f2"/>
                <a:gd name="f16" fmla="+- f3 0 f2"/>
                <a:gd name="f17" fmla="*/ f16 1 2382"/>
                <a:gd name="f18" fmla="*/ f15 1 287"/>
                <a:gd name="f19" fmla="*/ f2 1 f17"/>
                <a:gd name="f20" fmla="*/ f3 1 f17"/>
                <a:gd name="f21" fmla="*/ f2 1 f18"/>
                <a:gd name="f22" fmla="*/ f4 1 f18"/>
                <a:gd name="f23" fmla="*/ f19 f13 1"/>
                <a:gd name="f24" fmla="*/ f20 f13 1"/>
                <a:gd name="f25" fmla="*/ f22 f14 1"/>
                <a:gd name="f26" fmla="*/ f21 f14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23" t="f26" r="f24" b="f25"/>
              <a:pathLst>
                <a:path w="2382" h="287">
                  <a:moveTo>
                    <a:pt x="f5" y="f6"/>
                  </a:moveTo>
                  <a:cubicBezTo>
                    <a:pt x="f7" y="f6"/>
                    <a:pt x="f2" y="f8"/>
                    <a:pt x="f2" y="f9"/>
                  </a:cubicBezTo>
                  <a:cubicBezTo>
                    <a:pt x="f2" y="f10"/>
                    <a:pt x="f7" y="f4"/>
                    <a:pt x="f5" y="f4"/>
                  </a:cubicBezTo>
                  <a:lnTo>
                    <a:pt x="f11" y="f4"/>
                  </a:lnTo>
                  <a:cubicBezTo>
                    <a:pt x="f12" y="f4"/>
                    <a:pt x="f3" y="f10"/>
                    <a:pt x="f3" y="f9"/>
                  </a:cubicBezTo>
                  <a:cubicBezTo>
                    <a:pt x="f3" y="f8"/>
                    <a:pt x="f12" y="f6"/>
                    <a:pt x="f11" y="f6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43" name="Google Shape;2812;p94">
              <a:extLst>
                <a:ext uri="{FF2B5EF4-FFF2-40B4-BE49-F238E27FC236}">
                  <a16:creationId xmlns:a16="http://schemas.microsoft.com/office/drawing/2014/main" id="{571A64E9-84B8-BF9C-8C6B-FA67137A3AF7}"/>
                </a:ext>
              </a:extLst>
            </p:cNvPr>
            <p:cNvSpPr/>
            <p:nvPr/>
          </p:nvSpPr>
          <p:spPr>
            <a:xfrm>
              <a:off x="10121146" y="2008909"/>
              <a:ext cx="173800" cy="141229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2382"/>
                <a:gd name="f4" fmla="val 1907"/>
                <a:gd name="f5" fmla="val 143"/>
                <a:gd name="f6" fmla="val 1"/>
                <a:gd name="f7" fmla="val 48"/>
                <a:gd name="f8" fmla="val 49"/>
                <a:gd name="f9" fmla="val 144"/>
                <a:gd name="f10" fmla="val 1763"/>
                <a:gd name="f11" fmla="val 1835"/>
                <a:gd name="f12" fmla="val 72"/>
                <a:gd name="f13" fmla="val 1906"/>
                <a:gd name="f14" fmla="val 2215"/>
                <a:gd name="f15" fmla="val 2310"/>
                <a:gd name="f16" fmla="val 1668"/>
                <a:gd name="f17" fmla="val 1597"/>
                <a:gd name="f18" fmla="val 1858"/>
                <a:gd name="f19" fmla="val 311"/>
                <a:gd name="f20" fmla="val 239"/>
                <a:gd name="f21" fmla="val 1786"/>
                <a:gd name="f22" fmla="val 168"/>
                <a:gd name="f23" fmla="val 1715"/>
                <a:gd name="f24" fmla="val 1644"/>
                <a:gd name="f25" fmla="val 1572"/>
                <a:gd name="f26" fmla="val 1334"/>
                <a:gd name="f27" fmla="val 1120"/>
                <a:gd name="f28" fmla="val 1049"/>
                <a:gd name="f29" fmla="val 1263"/>
                <a:gd name="f30" fmla="val 977"/>
                <a:gd name="f31" fmla="val 1191"/>
                <a:gd name="f32" fmla="val 1096"/>
                <a:gd name="f33" fmla="val 1024"/>
                <a:gd name="f34" fmla="val 786"/>
                <a:gd name="f35" fmla="val 763"/>
                <a:gd name="f36" fmla="val 668"/>
                <a:gd name="f37" fmla="val 739"/>
                <a:gd name="f38" fmla="val 596"/>
                <a:gd name="f39" fmla="val 643"/>
                <a:gd name="f40" fmla="val 572"/>
                <a:gd name="f41" fmla="val 500"/>
                <a:gd name="f42" fmla="val 286"/>
                <a:gd name="f43" fmla="val 215"/>
                <a:gd name="f44" fmla="*/ f0 1 2382"/>
                <a:gd name="f45" fmla="*/ f1 1 1907"/>
                <a:gd name="f46" fmla="+- f4 0 f2"/>
                <a:gd name="f47" fmla="+- f3 0 f2"/>
                <a:gd name="f48" fmla="*/ f47 1 2382"/>
                <a:gd name="f49" fmla="*/ f46 1 1907"/>
                <a:gd name="f50" fmla="*/ f2 1 f48"/>
                <a:gd name="f51" fmla="*/ f3 1 f48"/>
                <a:gd name="f52" fmla="*/ f2 1 f49"/>
                <a:gd name="f53" fmla="*/ f4 1 f49"/>
                <a:gd name="f54" fmla="*/ f50 f44 1"/>
                <a:gd name="f55" fmla="*/ f51 f44 1"/>
                <a:gd name="f56" fmla="*/ f53 f45 1"/>
                <a:gd name="f57" fmla="*/ f52 f4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54" t="f57" r="f55" b="f56"/>
              <a:pathLst>
                <a:path w="2382" h="1907">
                  <a:moveTo>
                    <a:pt x="f5" y="f6"/>
                  </a:moveTo>
                  <a:cubicBezTo>
                    <a:pt x="f7" y="f6"/>
                    <a:pt x="f2" y="f8"/>
                    <a:pt x="f2" y="f9"/>
                  </a:cubicBezTo>
                  <a:lnTo>
                    <a:pt x="f2" y="f10"/>
                  </a:lnTo>
                  <a:cubicBezTo>
                    <a:pt x="f2" y="f11"/>
                    <a:pt x="f12" y="f13"/>
                    <a:pt x="f5" y="f13"/>
                  </a:cubicBezTo>
                  <a:lnTo>
                    <a:pt x="f14" y="f13"/>
                  </a:lnTo>
                  <a:cubicBezTo>
                    <a:pt x="f15" y="f13"/>
                    <a:pt x="f3" y="f11"/>
                    <a:pt x="f3" y="f10"/>
                  </a:cubicBezTo>
                  <a:cubicBezTo>
                    <a:pt x="f3" y="f16"/>
                    <a:pt x="f15" y="f17"/>
                    <a:pt x="f14" y="f17"/>
                  </a:cubicBezTo>
                  <a:lnTo>
                    <a:pt x="f18" y="f17"/>
                  </a:lnTo>
                  <a:lnTo>
                    <a:pt x="f18" y="f19"/>
                  </a:lnTo>
                  <a:cubicBezTo>
                    <a:pt x="f18" y="f20"/>
                    <a:pt x="f21" y="f22"/>
                    <a:pt x="f23" y="f22"/>
                  </a:cubicBezTo>
                  <a:cubicBezTo>
                    <a:pt x="f24" y="f22"/>
                    <a:pt x="f25" y="f20"/>
                    <a:pt x="f25" y="f19"/>
                  </a:cubicBezTo>
                  <a:lnTo>
                    <a:pt x="f25" y="f17"/>
                  </a:lnTo>
                  <a:lnTo>
                    <a:pt x="f26" y="f17"/>
                  </a:lnTo>
                  <a:lnTo>
                    <a:pt x="f26" y="f27"/>
                  </a:lnTo>
                  <a:cubicBezTo>
                    <a:pt x="f26" y="f28"/>
                    <a:pt x="f29" y="f30"/>
                    <a:pt x="f31" y="f30"/>
                  </a:cubicBezTo>
                  <a:cubicBezTo>
                    <a:pt x="f32" y="f30"/>
                    <a:pt x="f33" y="f28"/>
                    <a:pt x="f33" y="f27"/>
                  </a:cubicBezTo>
                  <a:lnTo>
                    <a:pt x="f33" y="f17"/>
                  </a:lnTo>
                  <a:lnTo>
                    <a:pt x="f34" y="f17"/>
                  </a:lnTo>
                  <a:lnTo>
                    <a:pt x="f34" y="f35"/>
                  </a:lnTo>
                  <a:cubicBezTo>
                    <a:pt x="f34" y="f36"/>
                    <a:pt x="f37" y="f38"/>
                    <a:pt x="f39" y="f38"/>
                  </a:cubicBezTo>
                  <a:cubicBezTo>
                    <a:pt x="f40" y="f38"/>
                    <a:pt x="f41" y="f36"/>
                    <a:pt x="f41" y="f35"/>
                  </a:cubicBezTo>
                  <a:lnTo>
                    <a:pt x="f41" y="f17"/>
                  </a:lnTo>
                  <a:lnTo>
                    <a:pt x="f42" y="f17"/>
                  </a:lnTo>
                  <a:lnTo>
                    <a:pt x="f42" y="f9"/>
                  </a:lnTo>
                  <a:cubicBezTo>
                    <a:pt x="f42" y="f12"/>
                    <a:pt x="f43" y="f6"/>
                    <a:pt x="f5" y="f6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44" name="Google Shape;2813;p94">
              <a:extLst>
                <a:ext uri="{FF2B5EF4-FFF2-40B4-BE49-F238E27FC236}">
                  <a16:creationId xmlns:a16="http://schemas.microsoft.com/office/drawing/2014/main" id="{96E9B41A-CC5F-49F5-6962-B8A0DF8B4B1F}"/>
                </a:ext>
              </a:extLst>
            </p:cNvPr>
            <p:cNvSpPr/>
            <p:nvPr/>
          </p:nvSpPr>
          <p:spPr>
            <a:xfrm>
              <a:off x="9714521" y="1885456"/>
              <a:ext cx="364964" cy="370432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5002"/>
                <a:gd name="f4" fmla="val 2501"/>
                <a:gd name="f5" fmla="val 1215"/>
                <a:gd name="f6" fmla="val 3216"/>
                <a:gd name="f7" fmla="val 3811"/>
                <a:gd name="f8" fmla="val 1787"/>
                <a:gd name="f9" fmla="val 3240"/>
                <a:gd name="f10" fmla="val 4692"/>
                <a:gd name="f11" fmla="val 2668"/>
                <a:gd name="f12" fmla="val 4668"/>
                <a:gd name="f13" fmla="val 3121"/>
                <a:gd name="f14" fmla="val 4502"/>
                <a:gd name="f15" fmla="val 3549"/>
                <a:gd name="f16" fmla="val 4216"/>
                <a:gd name="f17" fmla="val 3883"/>
                <a:gd name="f18" fmla="val 3787"/>
                <a:gd name="f19" fmla="val 3454"/>
                <a:gd name="f20" fmla="val 3954"/>
                <a:gd name="f21" fmla="val 4073"/>
                <a:gd name="f22" fmla="val 2954"/>
                <a:gd name="f23" fmla="val 4097"/>
                <a:gd name="f24" fmla="val 2358"/>
                <a:gd name="f25" fmla="val 311"/>
                <a:gd name="f26" fmla="val 930"/>
                <a:gd name="f27" fmla="val 1549"/>
                <a:gd name="f28" fmla="val 1001"/>
                <a:gd name="f29" fmla="val 906"/>
                <a:gd name="f30" fmla="val 1692"/>
                <a:gd name="f31" fmla="val 3383"/>
                <a:gd name="f32" fmla="val 1620"/>
                <a:gd name="f33" fmla="val 2930"/>
                <a:gd name="f34" fmla="val 3311"/>
                <a:gd name="f35" fmla="val 3597"/>
                <a:gd name="f36" fmla="val 3668"/>
                <a:gd name="f37" fmla="val 3740"/>
                <a:gd name="f38" fmla="val 4025"/>
                <a:gd name="f39" fmla="val 3644"/>
                <a:gd name="f40" fmla="val 4478"/>
                <a:gd name="f41" fmla="val 3097"/>
                <a:gd name="f42" fmla="val 4716"/>
                <a:gd name="f43" fmla="val 1287"/>
                <a:gd name="f44" fmla="val 310"/>
                <a:gd name="f45" fmla="val 3716"/>
                <a:gd name="f46" fmla="val 1335"/>
                <a:gd name="f47" fmla="val 382"/>
                <a:gd name="f48" fmla="val 1"/>
                <a:gd name="f49" fmla="val 1120"/>
                <a:gd name="f50" fmla="val 1144"/>
                <a:gd name="f51" fmla="val 1978"/>
                <a:gd name="f52" fmla="val 4835"/>
                <a:gd name="f53" fmla="val 1477"/>
                <a:gd name="f54" fmla="val 4526"/>
                <a:gd name="f55" fmla="val 1049"/>
                <a:gd name="f56" fmla="val 4499"/>
                <a:gd name="f57" fmla="val 1009"/>
                <a:gd name="f58" fmla="val 4459"/>
                <a:gd name="f59" fmla="val 992"/>
                <a:gd name="f60" fmla="val 4415"/>
                <a:gd name="f61" fmla="val 4380"/>
                <a:gd name="f62" fmla="val 4343"/>
                <a:gd name="f63" fmla="val 1004"/>
                <a:gd name="f64" fmla="val 4311"/>
                <a:gd name="f65" fmla="val 1025"/>
                <a:gd name="f66" fmla="val 4264"/>
                <a:gd name="f67" fmla="val 1073"/>
                <a:gd name="f68" fmla="val 4240"/>
                <a:gd name="f69" fmla="val 4287"/>
                <a:gd name="f70" fmla="val 1954"/>
                <a:gd name="f71" fmla="val 2359"/>
                <a:gd name="f72" fmla="val 1597"/>
                <a:gd name="f73" fmla="val 3406"/>
                <a:gd name="f74" fmla="val 2644"/>
                <a:gd name="f75" fmla="val 334"/>
                <a:gd name="f76" fmla="val 3501"/>
                <a:gd name="f77" fmla="val 501"/>
                <a:gd name="f78" fmla="val 3859"/>
                <a:gd name="f79" fmla="val 787"/>
                <a:gd name="f80" fmla="val 3886"/>
                <a:gd name="f81" fmla="val 805"/>
                <a:gd name="f82" fmla="val 3917"/>
                <a:gd name="f83" fmla="val 813"/>
                <a:gd name="f84" fmla="val 3947"/>
                <a:gd name="f85" fmla="val 3996"/>
                <a:gd name="f86" fmla="val 4044"/>
                <a:gd name="f87" fmla="val 792"/>
                <a:gd name="f88" fmla="val 763"/>
                <a:gd name="f89" fmla="val 4121"/>
                <a:gd name="f90" fmla="val 692"/>
                <a:gd name="f91" fmla="val 596"/>
                <a:gd name="f92" fmla="val 4049"/>
                <a:gd name="f93" fmla="val 549"/>
                <a:gd name="f94" fmla="val 191"/>
                <a:gd name="f95" fmla="val 3073"/>
                <a:gd name="f96" fmla="*/ f0 1 5002"/>
                <a:gd name="f97" fmla="*/ f1 1 5002"/>
                <a:gd name="f98" fmla="+- f3 0 f2"/>
                <a:gd name="f99" fmla="*/ f98 1 5002"/>
                <a:gd name="f100" fmla="*/ f2 1 f99"/>
                <a:gd name="f101" fmla="*/ f3 1 f99"/>
                <a:gd name="f102" fmla="*/ f100 f96 1"/>
                <a:gd name="f103" fmla="*/ f101 f96 1"/>
                <a:gd name="f104" fmla="*/ f101 f97 1"/>
                <a:gd name="f105" fmla="*/ f100 f97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102" t="f105" r="f103" b="f104"/>
              <a:pathLst>
                <a:path w="5002" h="5002">
                  <a:moveTo>
                    <a:pt x="f4" y="f5"/>
                  </a:moveTo>
                  <a:cubicBezTo>
                    <a:pt x="f6" y="f5"/>
                    <a:pt x="f7" y="f8"/>
                    <a:pt x="f7" y="f4"/>
                  </a:cubicBezTo>
                  <a:cubicBezTo>
                    <a:pt x="f7" y="f9"/>
                    <a:pt x="f6" y="f7"/>
                    <a:pt x="f4" y="f7"/>
                  </a:cubicBezTo>
                  <a:cubicBezTo>
                    <a:pt x="f8" y="f7"/>
                    <a:pt x="f5" y="f6"/>
                    <a:pt x="f5" y="f4"/>
                  </a:cubicBezTo>
                  <a:cubicBezTo>
                    <a:pt x="f5" y="f8"/>
                    <a:pt x="f8" y="f5"/>
                    <a:pt x="f4" y="f5"/>
                  </a:cubicBezTo>
                  <a:close/>
                  <a:moveTo>
                    <a:pt x="f10" y="f11"/>
                  </a:moveTo>
                  <a:cubicBezTo>
                    <a:pt x="f12" y="f13"/>
                    <a:pt x="f14" y="f15"/>
                    <a:pt x="f16" y="f17"/>
                  </a:cubicBezTo>
                  <a:lnTo>
                    <a:pt x="f18" y="f19"/>
                  </a:lnTo>
                  <a:cubicBezTo>
                    <a:pt x="f20" y="f6"/>
                    <a:pt x="f21" y="f22"/>
                    <a:pt x="f23" y="f11"/>
                  </a:cubicBezTo>
                  <a:close/>
                  <a:moveTo>
                    <a:pt x="f24" y="f25"/>
                  </a:moveTo>
                  <a:lnTo>
                    <a:pt x="f24" y="f26"/>
                  </a:lnTo>
                  <a:cubicBezTo>
                    <a:pt x="f27" y="f28"/>
                    <a:pt x="f29" y="f30"/>
                    <a:pt x="f29" y="f4"/>
                  </a:cubicBezTo>
                  <a:cubicBezTo>
                    <a:pt x="f29" y="f31"/>
                    <a:pt x="f32" y="f23"/>
                    <a:pt x="f4" y="f23"/>
                  </a:cubicBezTo>
                  <a:cubicBezTo>
                    <a:pt x="f33" y="f23"/>
                    <a:pt x="f34" y="f20"/>
                    <a:pt x="f35" y="f36"/>
                  </a:cubicBezTo>
                  <a:cubicBezTo>
                    <a:pt x="f37" y="f7"/>
                    <a:pt x="f17" y="f20"/>
                    <a:pt x="f38" y="f23"/>
                  </a:cubicBezTo>
                  <a:cubicBezTo>
                    <a:pt x="f39" y="f40"/>
                    <a:pt x="f41" y="f42"/>
                    <a:pt x="f4" y="f42"/>
                  </a:cubicBezTo>
                  <a:cubicBezTo>
                    <a:pt x="f43" y="f42"/>
                    <a:pt x="f44" y="f45"/>
                    <a:pt x="f44" y="f4"/>
                  </a:cubicBezTo>
                  <a:cubicBezTo>
                    <a:pt x="f44" y="f46"/>
                    <a:pt x="f5" y="f47"/>
                    <a:pt x="f24" y="f25"/>
                  </a:cubicBezTo>
                  <a:close/>
                  <a:moveTo>
                    <a:pt x="f4" y="f48"/>
                  </a:moveTo>
                  <a:cubicBezTo>
                    <a:pt x="f49" y="f48"/>
                    <a:pt x="f48" y="f50"/>
                    <a:pt x="f48" y="f4"/>
                  </a:cubicBezTo>
                  <a:cubicBezTo>
                    <a:pt x="f48" y="f17"/>
                    <a:pt x="f49" y="f3"/>
                    <a:pt x="f4" y="f3"/>
                  </a:cubicBezTo>
                  <a:cubicBezTo>
                    <a:pt x="f17" y="f3"/>
                    <a:pt x="f3" y="f17"/>
                    <a:pt x="f3" y="f4"/>
                  </a:cubicBezTo>
                  <a:cubicBezTo>
                    <a:pt x="f3" y="f51"/>
                    <a:pt x="f52" y="f53"/>
                    <a:pt x="f54" y="f55"/>
                  </a:cubicBezTo>
                  <a:cubicBezTo>
                    <a:pt x="f56" y="f57"/>
                    <a:pt x="f58" y="f59"/>
                    <a:pt x="f60" y="f59"/>
                  </a:cubicBezTo>
                  <a:cubicBezTo>
                    <a:pt x="f61" y="f59"/>
                    <a:pt x="f62" y="f63"/>
                    <a:pt x="f64" y="f65"/>
                  </a:cubicBezTo>
                  <a:cubicBezTo>
                    <a:pt x="f66" y="f67"/>
                    <a:pt x="f68" y="f50"/>
                    <a:pt x="f69" y="f5"/>
                  </a:cubicBezTo>
                  <a:cubicBezTo>
                    <a:pt x="f54" y="f27"/>
                    <a:pt x="f12" y="f70"/>
                    <a:pt x="f10" y="f71"/>
                  </a:cubicBezTo>
                  <a:lnTo>
                    <a:pt x="f23" y="f71"/>
                  </a:lnTo>
                  <a:cubicBezTo>
                    <a:pt x="f38" y="f72"/>
                    <a:pt x="f73" y="f28"/>
                    <a:pt x="f74" y="f26"/>
                  </a:cubicBezTo>
                  <a:lnTo>
                    <a:pt x="f74" y="f25"/>
                  </a:lnTo>
                  <a:cubicBezTo>
                    <a:pt x="f41" y="f75"/>
                    <a:pt x="f76" y="f77"/>
                    <a:pt x="f78" y="f79"/>
                  </a:cubicBezTo>
                  <a:cubicBezTo>
                    <a:pt x="f80" y="f81"/>
                    <a:pt x="f82" y="f83"/>
                    <a:pt x="f84" y="f83"/>
                  </a:cubicBezTo>
                  <a:cubicBezTo>
                    <a:pt x="f85" y="f83"/>
                    <a:pt x="f86" y="f87"/>
                    <a:pt x="f21" y="f88"/>
                  </a:cubicBezTo>
                  <a:cubicBezTo>
                    <a:pt x="f89" y="f90"/>
                    <a:pt x="f89" y="f91"/>
                    <a:pt x="f92" y="f93"/>
                  </a:cubicBezTo>
                  <a:cubicBezTo>
                    <a:pt x="f35" y="f94"/>
                    <a:pt x="f95" y="f48"/>
                    <a:pt x="f4" y="f48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45" name="Google Shape;2814;p94">
              <a:extLst>
                <a:ext uri="{FF2B5EF4-FFF2-40B4-BE49-F238E27FC236}">
                  <a16:creationId xmlns:a16="http://schemas.microsoft.com/office/drawing/2014/main" id="{F935D405-F830-F22F-0B26-324D95D5FF65}"/>
                </a:ext>
              </a:extLst>
            </p:cNvPr>
            <p:cNvSpPr/>
            <p:nvPr/>
          </p:nvSpPr>
          <p:spPr>
            <a:xfrm>
              <a:off x="9724954" y="2227158"/>
              <a:ext cx="52239" cy="37618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716"/>
                <a:gd name="f4" fmla="val 508"/>
                <a:gd name="f5" fmla="val 167"/>
                <a:gd name="f6" fmla="val 1"/>
                <a:gd name="f7" fmla="val 132"/>
                <a:gd name="f8" fmla="val 96"/>
                <a:gd name="f9" fmla="val 19"/>
                <a:gd name="f10" fmla="val 72"/>
                <a:gd name="f11" fmla="val 55"/>
                <a:gd name="f12" fmla="val 102"/>
                <a:gd name="f13" fmla="val 197"/>
                <a:gd name="f14" fmla="val 245"/>
                <a:gd name="f15" fmla="val 263"/>
                <a:gd name="f16" fmla="val 459"/>
                <a:gd name="f17" fmla="val 286"/>
                <a:gd name="f18" fmla="val 483"/>
                <a:gd name="f19" fmla="val 334"/>
                <a:gd name="f20" fmla="val 507"/>
                <a:gd name="f21" fmla="val 358"/>
                <a:gd name="f22" fmla="val 405"/>
                <a:gd name="f23" fmla="val 429"/>
                <a:gd name="f24" fmla="val 477"/>
                <a:gd name="f25" fmla="val 667"/>
                <a:gd name="f26" fmla="val 715"/>
                <a:gd name="f27" fmla="val 632"/>
                <a:gd name="f28" fmla="val 590"/>
                <a:gd name="f29" fmla="val 551"/>
                <a:gd name="f30" fmla="val 513"/>
                <a:gd name="f31" fmla="val 453"/>
                <a:gd name="f32" fmla="val 150"/>
                <a:gd name="f33" fmla="val 239"/>
                <a:gd name="f34" fmla="val 203"/>
                <a:gd name="f35" fmla="*/ f0 1 716"/>
                <a:gd name="f36" fmla="*/ f1 1 508"/>
                <a:gd name="f37" fmla="+- f4 0 f2"/>
                <a:gd name="f38" fmla="+- f3 0 f2"/>
                <a:gd name="f39" fmla="*/ f38 1 716"/>
                <a:gd name="f40" fmla="*/ f37 1 508"/>
                <a:gd name="f41" fmla="*/ f2 1 f39"/>
                <a:gd name="f42" fmla="*/ f3 1 f39"/>
                <a:gd name="f43" fmla="*/ f2 1 f40"/>
                <a:gd name="f44" fmla="*/ f4 1 f40"/>
                <a:gd name="f45" fmla="*/ f41 f35 1"/>
                <a:gd name="f46" fmla="*/ f42 f35 1"/>
                <a:gd name="f47" fmla="*/ f44 f36 1"/>
                <a:gd name="f48" fmla="*/ f43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45" t="f48" r="f46" b="f47"/>
              <a:pathLst>
                <a:path w="716" h="508">
                  <a:moveTo>
                    <a:pt x="f5" y="f6"/>
                  </a:moveTo>
                  <a:cubicBezTo>
                    <a:pt x="f7" y="f6"/>
                    <a:pt x="f8" y="f9"/>
                    <a:pt x="f10" y="f11"/>
                  </a:cubicBezTo>
                  <a:cubicBezTo>
                    <a:pt x="f6" y="f12"/>
                    <a:pt x="f6" y="f13"/>
                    <a:pt x="f10" y="f14"/>
                  </a:cubicBezTo>
                  <a:lnTo>
                    <a:pt x="f15" y="f16"/>
                  </a:lnTo>
                  <a:cubicBezTo>
                    <a:pt x="f17" y="f18"/>
                    <a:pt x="f19" y="f20"/>
                    <a:pt x="f21" y="f20"/>
                  </a:cubicBezTo>
                  <a:cubicBezTo>
                    <a:pt x="f22" y="f20"/>
                    <a:pt x="f23" y="f18"/>
                    <a:pt x="f24" y="f16"/>
                  </a:cubicBezTo>
                  <a:lnTo>
                    <a:pt x="f25" y="f14"/>
                  </a:lnTo>
                  <a:cubicBezTo>
                    <a:pt x="f26" y="f13"/>
                    <a:pt x="f26" y="f12"/>
                    <a:pt x="f25" y="f11"/>
                  </a:cubicBezTo>
                  <a:cubicBezTo>
                    <a:pt x="f27" y="f9"/>
                    <a:pt x="f28" y="f6"/>
                    <a:pt x="f29" y="f6"/>
                  </a:cubicBezTo>
                  <a:cubicBezTo>
                    <a:pt x="f30" y="f6"/>
                    <a:pt x="f24" y="f9"/>
                    <a:pt x="f31" y="f11"/>
                  </a:cubicBezTo>
                  <a:lnTo>
                    <a:pt x="f21" y="f32"/>
                  </a:lnTo>
                  <a:lnTo>
                    <a:pt x="f15" y="f11"/>
                  </a:lnTo>
                  <a:cubicBezTo>
                    <a:pt x="f33" y="f9"/>
                    <a:pt x="f34" y="f6"/>
                    <a:pt x="f5" y="f6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46" name="Google Shape;2815;p94">
              <a:extLst>
                <a:ext uri="{FF2B5EF4-FFF2-40B4-BE49-F238E27FC236}">
                  <a16:creationId xmlns:a16="http://schemas.microsoft.com/office/drawing/2014/main" id="{364A7C31-BD40-E444-37B3-AB21B6741640}"/>
                </a:ext>
              </a:extLst>
            </p:cNvPr>
            <p:cNvSpPr/>
            <p:nvPr/>
          </p:nvSpPr>
          <p:spPr>
            <a:xfrm>
              <a:off x="9917865" y="2075038"/>
              <a:ext cx="52166" cy="36292"/>
            </a:xfrm>
            <a:custGeom>
              <a:avLst/>
              <a:gdLst>
                <a:gd name="f0" fmla="val 180"/>
                <a:gd name="f1" fmla="val w"/>
                <a:gd name="f2" fmla="val h"/>
                <a:gd name="f3" fmla="val 0"/>
                <a:gd name="f4" fmla="val 715"/>
                <a:gd name="f5" fmla="val 490"/>
                <a:gd name="f6" fmla="val 164"/>
                <a:gd name="f7" fmla="val 1"/>
                <a:gd name="f8" fmla="val 125"/>
                <a:gd name="f9" fmla="val 83"/>
                <a:gd name="f10" fmla="val 13"/>
                <a:gd name="f11" fmla="val 48"/>
                <a:gd name="f12" fmla="val 37"/>
                <a:gd name="f13" fmla="val 84"/>
                <a:gd name="f14" fmla="val 251"/>
                <a:gd name="f15" fmla="val 238"/>
                <a:gd name="f16" fmla="val 442"/>
                <a:gd name="f17" fmla="val 286"/>
                <a:gd name="f18" fmla="val 465"/>
                <a:gd name="f19" fmla="val 310"/>
                <a:gd name="f20" fmla="val 489"/>
                <a:gd name="f21" fmla="val 357"/>
                <a:gd name="f22" fmla="val 381"/>
                <a:gd name="f23" fmla="val 429"/>
                <a:gd name="f24" fmla="val 453"/>
                <a:gd name="f25" fmla="val 667"/>
                <a:gd name="f26" fmla="val 714"/>
                <a:gd name="f27" fmla="val 631"/>
                <a:gd name="f28" fmla="val 589"/>
                <a:gd name="f29" fmla="val 551"/>
                <a:gd name="f30" fmla="val 512"/>
                <a:gd name="f31" fmla="val 476"/>
                <a:gd name="f32" fmla="val 132"/>
                <a:gd name="f33" fmla="val 262"/>
                <a:gd name="f34" fmla="val 202"/>
                <a:gd name="f35" fmla="*/ f1 1 715"/>
                <a:gd name="f36" fmla="*/ f2 1 490"/>
                <a:gd name="f37" fmla="+- f5 0 f3"/>
                <a:gd name="f38" fmla="+- f4 0 f3"/>
                <a:gd name="f39" fmla="*/ f38 1 715"/>
                <a:gd name="f40" fmla="*/ f37 1 490"/>
                <a:gd name="f41" fmla="*/ f3 1 f39"/>
                <a:gd name="f42" fmla="*/ f4 1 f39"/>
                <a:gd name="f43" fmla="*/ f3 1 f40"/>
                <a:gd name="f44" fmla="*/ f5 1 f40"/>
                <a:gd name="f45" fmla="*/ f41 f35 1"/>
                <a:gd name="f46" fmla="*/ f42 f35 1"/>
                <a:gd name="f47" fmla="*/ f44 f36 1"/>
                <a:gd name="f48" fmla="*/ f43 f36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45" t="f48" r="f46" b="f47"/>
              <a:pathLst>
                <a:path w="715" h="490">
                  <a:moveTo>
                    <a:pt x="f6" y="f7"/>
                  </a:moveTo>
                  <a:cubicBezTo>
                    <a:pt x="f8" y="f7"/>
                    <a:pt x="f9" y="f10"/>
                    <a:pt x="f11" y="f12"/>
                  </a:cubicBezTo>
                  <a:cubicBezTo>
                    <a:pt x="f3" y="f13"/>
                    <a:pt x="f3" y="f0"/>
                    <a:pt x="f11" y="f14"/>
                  </a:cubicBezTo>
                  <a:lnTo>
                    <a:pt x="f15" y="f16"/>
                  </a:lnTo>
                  <a:cubicBezTo>
                    <a:pt x="f17" y="f18"/>
                    <a:pt x="f19" y="f20"/>
                    <a:pt x="f21" y="f20"/>
                  </a:cubicBezTo>
                  <a:cubicBezTo>
                    <a:pt x="f22" y="f20"/>
                    <a:pt x="f23" y="f18"/>
                    <a:pt x="f24" y="f16"/>
                  </a:cubicBezTo>
                  <a:lnTo>
                    <a:pt x="f25" y="f14"/>
                  </a:lnTo>
                  <a:cubicBezTo>
                    <a:pt x="f26" y="f0"/>
                    <a:pt x="f26" y="f13"/>
                    <a:pt x="f25" y="f12"/>
                  </a:cubicBezTo>
                  <a:cubicBezTo>
                    <a:pt x="f27" y="f10"/>
                    <a:pt x="f28" y="f7"/>
                    <a:pt x="f29" y="f7"/>
                  </a:cubicBezTo>
                  <a:cubicBezTo>
                    <a:pt x="f30" y="f7"/>
                    <a:pt x="f31" y="f10"/>
                    <a:pt x="f24" y="f12"/>
                  </a:cubicBezTo>
                  <a:lnTo>
                    <a:pt x="f21" y="f32"/>
                  </a:lnTo>
                  <a:lnTo>
                    <a:pt x="f33" y="f12"/>
                  </a:lnTo>
                  <a:cubicBezTo>
                    <a:pt x="f15" y="f10"/>
                    <a:pt x="f34" y="f7"/>
                    <a:pt x="f6" y="f7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  <p:sp>
          <p:nvSpPr>
            <p:cNvPr id="47" name="Google Shape;2816;p94">
              <a:extLst>
                <a:ext uri="{FF2B5EF4-FFF2-40B4-BE49-F238E27FC236}">
                  <a16:creationId xmlns:a16="http://schemas.microsoft.com/office/drawing/2014/main" id="{490CDEF7-70E4-AFEE-D046-459358923FCB}"/>
                </a:ext>
              </a:extLst>
            </p:cNvPr>
            <p:cNvSpPr/>
            <p:nvPr/>
          </p:nvSpPr>
          <p:spPr>
            <a:xfrm>
              <a:off x="10032495" y="1905755"/>
              <a:ext cx="52239" cy="36292"/>
            </a:xfrm>
            <a:custGeom>
              <a:avLst/>
              <a:gdLst>
                <a:gd name="f0" fmla="val w"/>
                <a:gd name="f1" fmla="val h"/>
                <a:gd name="f2" fmla="val 0"/>
                <a:gd name="f3" fmla="val 716"/>
                <a:gd name="f4" fmla="val 490"/>
                <a:gd name="f5" fmla="val 168"/>
                <a:gd name="f6" fmla="val 1"/>
                <a:gd name="f7" fmla="val 132"/>
                <a:gd name="f8" fmla="val 96"/>
                <a:gd name="f9" fmla="val 13"/>
                <a:gd name="f10" fmla="val 72"/>
                <a:gd name="f11" fmla="val 37"/>
                <a:gd name="f12" fmla="val 84"/>
                <a:gd name="f13" fmla="val 179"/>
                <a:gd name="f14" fmla="val 251"/>
                <a:gd name="f15" fmla="val 263"/>
                <a:gd name="f16" fmla="val 441"/>
                <a:gd name="f17" fmla="val 287"/>
                <a:gd name="f18" fmla="val 465"/>
                <a:gd name="f19" fmla="val 310"/>
                <a:gd name="f20" fmla="val 489"/>
                <a:gd name="f21" fmla="val 358"/>
                <a:gd name="f22" fmla="val 406"/>
                <a:gd name="f23" fmla="val 429"/>
                <a:gd name="f24" fmla="val 453"/>
                <a:gd name="f25" fmla="val 668"/>
                <a:gd name="f26" fmla="val 715"/>
                <a:gd name="f27" fmla="val 632"/>
                <a:gd name="f28" fmla="val 590"/>
                <a:gd name="f29" fmla="val 552"/>
                <a:gd name="f30" fmla="val 513"/>
                <a:gd name="f31" fmla="val 477"/>
                <a:gd name="f32" fmla="val 239"/>
                <a:gd name="f33" fmla="val 203"/>
                <a:gd name="f34" fmla="*/ f0 1 716"/>
                <a:gd name="f35" fmla="*/ f1 1 490"/>
                <a:gd name="f36" fmla="+- f4 0 f2"/>
                <a:gd name="f37" fmla="+- f3 0 f2"/>
                <a:gd name="f38" fmla="*/ f37 1 716"/>
                <a:gd name="f39" fmla="*/ f36 1 490"/>
                <a:gd name="f40" fmla="*/ f2 1 f38"/>
                <a:gd name="f41" fmla="*/ f3 1 f38"/>
                <a:gd name="f42" fmla="*/ f2 1 f39"/>
                <a:gd name="f43" fmla="*/ f4 1 f39"/>
                <a:gd name="f44" fmla="*/ f40 f34 1"/>
                <a:gd name="f45" fmla="*/ f41 f34 1"/>
                <a:gd name="f46" fmla="*/ f43 f35 1"/>
                <a:gd name="f47" fmla="*/ f42 f35 1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44" t="f47" r="f45" b="f46"/>
              <a:pathLst>
                <a:path w="716" h="490">
                  <a:moveTo>
                    <a:pt x="f5" y="f6"/>
                  </a:moveTo>
                  <a:cubicBezTo>
                    <a:pt x="f7" y="f6"/>
                    <a:pt x="f8" y="f9"/>
                    <a:pt x="f10" y="f11"/>
                  </a:cubicBezTo>
                  <a:cubicBezTo>
                    <a:pt x="f6" y="f12"/>
                    <a:pt x="f6" y="f13"/>
                    <a:pt x="f10" y="f14"/>
                  </a:cubicBezTo>
                  <a:lnTo>
                    <a:pt x="f15" y="f16"/>
                  </a:lnTo>
                  <a:cubicBezTo>
                    <a:pt x="f17" y="f18"/>
                    <a:pt x="f19" y="f20"/>
                    <a:pt x="f21" y="f20"/>
                  </a:cubicBezTo>
                  <a:cubicBezTo>
                    <a:pt x="f22" y="f20"/>
                    <a:pt x="f23" y="f18"/>
                    <a:pt x="f24" y="f16"/>
                  </a:cubicBezTo>
                  <a:lnTo>
                    <a:pt x="f25" y="f14"/>
                  </a:lnTo>
                  <a:cubicBezTo>
                    <a:pt x="f26" y="f13"/>
                    <a:pt x="f26" y="f12"/>
                    <a:pt x="f25" y="f11"/>
                  </a:cubicBezTo>
                  <a:cubicBezTo>
                    <a:pt x="f27" y="f9"/>
                    <a:pt x="f28" y="f6"/>
                    <a:pt x="f29" y="f6"/>
                  </a:cubicBezTo>
                  <a:cubicBezTo>
                    <a:pt x="f30" y="f6"/>
                    <a:pt x="f31" y="f9"/>
                    <a:pt x="f24" y="f11"/>
                  </a:cubicBezTo>
                  <a:lnTo>
                    <a:pt x="f21" y="f7"/>
                  </a:lnTo>
                  <a:lnTo>
                    <a:pt x="f15" y="f11"/>
                  </a:lnTo>
                  <a:cubicBezTo>
                    <a:pt x="f32" y="f9"/>
                    <a:pt x="f33" y="f6"/>
                    <a:pt x="f5" y="f6"/>
                  </a:cubicBezTo>
                  <a:close/>
                </a:path>
              </a:pathLst>
            </a:custGeom>
            <a:solidFill>
              <a:srgbClr val="E4EAE9"/>
            </a:solidFill>
            <a:ln cap="flat">
              <a:noFill/>
              <a:prstDash val="solid"/>
            </a:ln>
          </p:spPr>
          <p:txBody>
            <a:bodyPr vert="horz" wrap="square" lIns="91421" tIns="91421" rIns="91421" bIns="91421" anchor="ctr" anchorCtr="0" compatLnSpc="1">
              <a:noAutofit/>
            </a:bodyPr>
            <a:lstStyle/>
            <a:p>
              <a:pPr marL="0" marR="0" lvl="0" indent="0" algn="l" defTabSz="914217" rtl="0" fontAlgn="auto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tabLst/>
                <a:defRPr sz="1800" b="0" i="0" u="none" strike="noStrike" kern="0" cap="none" spc="0" baseline="0">
                  <a:solidFill>
                    <a:srgbClr val="000000"/>
                  </a:solidFill>
                  <a:uFillTx/>
                </a:defRPr>
              </a:pPr>
              <a:endParaRPr lang="ru-RU" sz="2400" b="0" i="0" u="none" strike="noStrike" kern="1200" cap="none" spc="0" baseline="0">
                <a:solidFill>
                  <a:srgbClr val="000000"/>
                </a:solidFill>
                <a:uFillTx/>
                <a:latin typeface="Montserrat"/>
              </a:endParaRPr>
            </a:p>
          </p:txBody>
        </p:sp>
      </p:grpSp>
      <p:sp>
        <p:nvSpPr>
          <p:cNvPr id="48" name="Прямоугольник с одним усеченным углом 17">
            <a:extLst>
              <a:ext uri="{FF2B5EF4-FFF2-40B4-BE49-F238E27FC236}">
                <a16:creationId xmlns:a16="http://schemas.microsoft.com/office/drawing/2014/main" id="{957171AC-F097-C781-6006-AA669B6AA86C}"/>
              </a:ext>
            </a:extLst>
          </p:cNvPr>
          <p:cNvSpPr/>
          <p:nvPr/>
        </p:nvSpPr>
        <p:spPr>
          <a:xfrm>
            <a:off x="9217737" y="1396599"/>
            <a:ext cx="1504590" cy="1401171"/>
          </a:xfrm>
          <a:custGeom>
            <a:avLst/>
            <a:gdLst>
              <a:gd name="f0" fmla="val w"/>
              <a:gd name="f1" fmla="val h"/>
              <a:gd name="f2" fmla="val ss"/>
              <a:gd name="f3" fmla="val 0"/>
              <a:gd name="f4" fmla="val 16667"/>
              <a:gd name="f5" fmla="abs f0"/>
              <a:gd name="f6" fmla="abs f1"/>
              <a:gd name="f7" fmla="abs f2"/>
              <a:gd name="f8" fmla="?: f5 f0 1"/>
              <a:gd name="f9" fmla="?: f6 f1 1"/>
              <a:gd name="f10" fmla="?: f7 f2 1"/>
              <a:gd name="f11" fmla="*/ f8 1 21600"/>
              <a:gd name="f12" fmla="*/ f9 1 21600"/>
              <a:gd name="f13" fmla="*/ 21600 f8 1"/>
              <a:gd name="f14" fmla="*/ 21600 f9 1"/>
              <a:gd name="f15" fmla="min f12 f11"/>
              <a:gd name="f16" fmla="*/ f13 1 f10"/>
              <a:gd name="f17" fmla="*/ f14 1 f10"/>
              <a:gd name="f18" fmla="val f16"/>
              <a:gd name="f19" fmla="val f17"/>
              <a:gd name="f20" fmla="*/ f3 f15 1"/>
              <a:gd name="f21" fmla="+- f19 0 f3"/>
              <a:gd name="f22" fmla="+- f18 0 f3"/>
              <a:gd name="f23" fmla="*/ f19 f15 1"/>
              <a:gd name="f24" fmla="*/ f18 f15 1"/>
              <a:gd name="f25" fmla="min f22 f21"/>
              <a:gd name="f26" fmla="*/ f25 f4 1"/>
              <a:gd name="f27" fmla="*/ f26 1 100000"/>
              <a:gd name="f28" fmla="+- f18 0 f27"/>
              <a:gd name="f29" fmla="*/ f27 1 2"/>
              <a:gd name="f30" fmla="*/ f27 f15 1"/>
              <a:gd name="f31" fmla="+- f28 f18 0"/>
              <a:gd name="f32" fmla="*/ f29 f15 1"/>
              <a:gd name="f33" fmla="*/ f28 f15 1"/>
              <a:gd name="f34" fmla="*/ f31 1 2"/>
              <a:gd name="f35" fmla="*/ f34 f15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0" t="f32" r="f35" b="f23"/>
            <a:pathLst>
              <a:path>
                <a:moveTo>
                  <a:pt x="f20" y="f20"/>
                </a:moveTo>
                <a:lnTo>
                  <a:pt x="f33" y="f20"/>
                </a:lnTo>
                <a:lnTo>
                  <a:pt x="f24" y="f30"/>
                </a:lnTo>
                <a:lnTo>
                  <a:pt x="f24" y="f23"/>
                </a:lnTo>
                <a:lnTo>
                  <a:pt x="f20" y="f23"/>
                </a:lnTo>
                <a:close/>
              </a:path>
            </a:pathLst>
          </a:custGeom>
          <a:solidFill>
            <a:srgbClr val="FFFFFF">
              <a:alpha val="0"/>
            </a:srgbClr>
          </a:solidFill>
          <a:ln w="22229" cap="flat">
            <a:solidFill>
              <a:srgbClr val="FFD6E3"/>
            </a:solidFill>
            <a:prstDash val="solid"/>
            <a:miter/>
          </a:ln>
        </p:spPr>
        <p:txBody>
          <a:bodyPr vert="horz" wrap="square" lIns="91440" tIns="45720" rIns="91440" bIns="45720" anchor="t" anchorCtr="1" compatLnSpc="1">
            <a:noAutofit/>
          </a:bodyPr>
          <a:lstStyle/>
          <a:p>
            <a:pPr marL="0" marR="0" lvl="0" indent="0" algn="ctr" defTabSz="914217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 b="0" i="0" u="none" strike="noStrike" kern="0" cap="none" spc="0" baseline="0">
                <a:solidFill>
                  <a:srgbClr val="000000"/>
                </a:solidFill>
                <a:uFillTx/>
              </a:defRPr>
            </a:pPr>
            <a:endParaRPr lang="ru-RU" sz="1800" b="1" i="0" u="none" strike="noStrike" kern="1200" cap="none" spc="0" baseline="0">
              <a:solidFill>
                <a:srgbClr val="FFD6E3"/>
              </a:solidFill>
              <a:uFillTx/>
              <a:latin typeface="Montserrat"/>
            </a:endParaRPr>
          </a:p>
        </p:txBody>
      </p:sp>
      <p:pic>
        <p:nvPicPr>
          <p:cNvPr id="49" name="Picture 13" descr="A purple emblem with two eagles and swords&#10;&#10;AI-generated content may be incorrect.">
            <a:extLst>
              <a:ext uri="{FF2B5EF4-FFF2-40B4-BE49-F238E27FC236}">
                <a16:creationId xmlns:a16="http://schemas.microsoft.com/office/drawing/2014/main" id="{567D00C6-CCED-2C12-1335-D05208A2C8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9190" y="277712"/>
            <a:ext cx="323853" cy="28575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Для Академия инноваторов 16_9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Стандартная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Foundry</Template>
  <TotalTime>10</TotalTime>
  <Words>796</Words>
  <Application>Microsoft Office PowerPoint</Application>
  <PresentationFormat>Широкоэкранный</PresentationFormat>
  <Paragraphs>105</Paragraphs>
  <Slides>8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8" baseType="lpstr">
      <vt:lpstr>Amatic SC</vt:lpstr>
      <vt:lpstr>Aptos</vt:lpstr>
      <vt:lpstr>Arial</vt:lpstr>
      <vt:lpstr>Calibri</vt:lpstr>
      <vt:lpstr>Consolas</vt:lpstr>
      <vt:lpstr>Lato Light</vt:lpstr>
      <vt:lpstr>Montserrat</vt:lpstr>
      <vt:lpstr>Poppins Light</vt:lpstr>
      <vt:lpstr>Wingdings</vt:lpstr>
      <vt:lpstr>Для Академия инноваторов 16_9</vt:lpstr>
      <vt:lpstr>Презентация PowerPoint</vt:lpstr>
      <vt:lpstr>CYBERPATRIOTS</vt:lpstr>
      <vt:lpstr>CYBERPATRIOTS</vt:lpstr>
      <vt:lpstr>СYBERPATRIOTS</vt:lpstr>
      <vt:lpstr>Подробное описание решения</vt:lpstr>
      <vt:lpstr>Техническая проработка</vt:lpstr>
      <vt:lpstr>Для пользователя </vt:lpstr>
      <vt:lpstr>Планы по развитию проекта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Анастасия Юшкова</dc:creator>
  <cp:lastModifiedBy>User</cp:lastModifiedBy>
  <cp:revision>71</cp:revision>
  <dcterms:created xsi:type="dcterms:W3CDTF">2023-05-15T07:36:23Z</dcterms:created>
  <dcterms:modified xsi:type="dcterms:W3CDTF">2025-10-02T12:15:55Z</dcterms:modified>
</cp:coreProperties>
</file>